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CCA"/>
          </a:solidFill>
        </a:fill>
      </a:tcStyle>
    </a:wholeTbl>
    <a:band2H>
      <a:tcTxStyle b="def" i="def"/>
      <a:tcStyle>
        <a:tcBdr/>
        <a:fill>
          <a:solidFill>
            <a:srgbClr val="FCEE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3D4"/>
          </a:solidFill>
        </a:fill>
      </a:tcStyle>
    </a:wholeTbl>
    <a:band2H>
      <a:tcTxStyle b="def" i="def"/>
      <a:tcStyle>
        <a:tcBdr/>
        <a:fill>
          <a:solidFill>
            <a:srgbClr val="E8F2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D7D1"/>
          </a:solidFill>
        </a:fill>
      </a:tcStyle>
    </a:wholeTbl>
    <a:band2H>
      <a:tcTxStyle b="def" i="def"/>
      <a:tcStyle>
        <a:tcBdr/>
        <a:fill>
          <a:solidFill>
            <a:srgbClr val="FEE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6" name="Shape 8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1" name="Shape 8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designed this template so that each member of the project team has a set of slides with its own theme. Members, here’s how you add a new slide to just your set: </a:t>
            </a:r>
          </a:p>
          <a:p>
            <a:pPr/>
            <a:br/>
            <a:r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pPr/>
          </a:p>
          <a:p>
            <a:pPr/>
            <a:r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Picture 6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4242851"/>
            <a:ext cx="8968086" cy="275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1715" y="4243844"/>
            <a:ext cx="3077112" cy="27694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8"/>
          <p:cNvSpPr/>
          <p:nvPr/>
        </p:nvSpPr>
        <p:spPr>
          <a:xfrm>
            <a:off x="-1" y="2590077"/>
            <a:ext cx="8968087" cy="1660333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0" name="Rectangle 9"/>
          <p:cNvSpPr/>
          <p:nvPr/>
        </p:nvSpPr>
        <p:spPr>
          <a:xfrm>
            <a:off x="9111715" y="2590077"/>
            <a:ext cx="3077113" cy="16603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80321" y="2733706"/>
            <a:ext cx="8144135" cy="137307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80321" y="4394039"/>
            <a:ext cx="8144135" cy="1117691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000"/>
            </a:lvl1pPr>
            <a:lvl2pPr marL="0" indent="0" algn="r">
              <a:buSzTx/>
              <a:buFontTx/>
              <a:buNone/>
              <a:defRPr sz="2000"/>
            </a:lvl2pPr>
            <a:lvl3pPr marL="0" indent="0" algn="r">
              <a:buSzTx/>
              <a:buFontTx/>
              <a:buNone/>
              <a:defRPr sz="2000"/>
            </a:lvl3pPr>
            <a:lvl4pPr marL="0" indent="0" algn="r">
              <a:buSzTx/>
              <a:buFontTx/>
              <a:buNone/>
              <a:defRPr sz="2000"/>
            </a:lvl4pPr>
            <a:lvl5pPr marL="0" indent="0" algn="r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9255345" y="3116139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Rectangle 9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24" name="Rectangle 10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25" name="Title Text"/>
          <p:cNvSpPr txBox="1"/>
          <p:nvPr>
            <p:ph type="title"/>
          </p:nvPr>
        </p:nvSpPr>
        <p:spPr>
          <a:xfrm>
            <a:off x="680321" y="4711615"/>
            <a:ext cx="9613860" cy="453055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26" name="Picture Placeholder 2"/>
          <p:cNvSpPr/>
          <p:nvPr>
            <p:ph type="pic" idx="13"/>
          </p:nvPr>
        </p:nvSpPr>
        <p:spPr>
          <a:xfrm>
            <a:off x="680321" y="609595"/>
            <a:ext cx="9613860" cy="3589579"/>
          </a:xfrm>
          <a:prstGeom prst="rect">
            <a:avLst/>
          </a:prstGeom>
          <a:effectLst>
            <a:outerShdw sx="100000" sy="100000" kx="0" ky="0" algn="b" rotWithShape="0" blurRad="76200" dist="63500" dir="5040000">
              <a:srgbClr val="000000">
                <a:alpha val="41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680318" y="5169582"/>
            <a:ext cx="9613866" cy="6229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0729455" y="4944285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ctangle 9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39" name="Rectangle 10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40" name="Title Text"/>
          <p:cNvSpPr txBox="1"/>
          <p:nvPr>
            <p:ph type="title"/>
          </p:nvPr>
        </p:nvSpPr>
        <p:spPr>
          <a:xfrm>
            <a:off x="680321" y="609595"/>
            <a:ext cx="9613860" cy="35927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41" name="Body Level One…"/>
          <p:cNvSpPr txBox="1"/>
          <p:nvPr>
            <p:ph type="body" sz="quarter" idx="1"/>
          </p:nvPr>
        </p:nvSpPr>
        <p:spPr>
          <a:xfrm>
            <a:off x="680321" y="4711615"/>
            <a:ext cx="9613860" cy="1090793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0729455" y="494459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 13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53" name="Rectangle 14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1127854" y="609598"/>
            <a:ext cx="8718882" cy="30360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55" name="Body Level One…"/>
          <p:cNvSpPr txBox="1"/>
          <p:nvPr>
            <p:ph type="body" sz="quarter" idx="1"/>
          </p:nvPr>
        </p:nvSpPr>
        <p:spPr>
          <a:xfrm>
            <a:off x="1402286" y="3653378"/>
            <a:ext cx="8156582" cy="54897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Text Placeholder 3"/>
          <p:cNvSpPr/>
          <p:nvPr>
            <p:ph type="body" sz="quarter" idx="13"/>
          </p:nvPr>
        </p:nvSpPr>
        <p:spPr>
          <a:xfrm>
            <a:off x="680322" y="4711615"/>
            <a:ext cx="9613859" cy="1090793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157" name="TextBox 15"/>
          <p:cNvSpPr txBox="1"/>
          <p:nvPr/>
        </p:nvSpPr>
        <p:spPr>
          <a:xfrm>
            <a:off x="629289" y="461382"/>
            <a:ext cx="518165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cap="all" sz="7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58" name="TextBox 16"/>
          <p:cNvSpPr txBox="1"/>
          <p:nvPr/>
        </p:nvSpPr>
        <p:spPr>
          <a:xfrm>
            <a:off x="9708528" y="2746792"/>
            <a:ext cx="518162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cap="all" sz="7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10729455" y="494290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ctangle 10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0" name="Rectangle 11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1" name="Title Text"/>
          <p:cNvSpPr txBox="1"/>
          <p:nvPr>
            <p:ph type="title"/>
          </p:nvPr>
        </p:nvSpPr>
        <p:spPr>
          <a:xfrm>
            <a:off x="680318" y="4711615"/>
            <a:ext cx="9613866" cy="58853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680320" y="5300148"/>
            <a:ext cx="9613863" cy="50225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10729455" y="494290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/>
          <p:nvPr>
            <p:ph type="title"/>
          </p:nvPr>
        </p:nvSpPr>
        <p:spPr>
          <a:xfrm>
            <a:off x="669221" y="753228"/>
            <a:ext cx="9624963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1" name="Body Level One…"/>
          <p:cNvSpPr txBox="1"/>
          <p:nvPr>
            <p:ph type="body" sz="quarter" idx="1"/>
          </p:nvPr>
        </p:nvSpPr>
        <p:spPr>
          <a:xfrm>
            <a:off x="660944" y="2336873"/>
            <a:ext cx="3070039" cy="57626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ext Placeholder 3"/>
          <p:cNvSpPr/>
          <p:nvPr>
            <p:ph type="body" sz="quarter" idx="13"/>
          </p:nvPr>
        </p:nvSpPr>
        <p:spPr>
          <a:xfrm>
            <a:off x="680319" y="3022673"/>
            <a:ext cx="3049709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Text Placeholder 4"/>
          <p:cNvSpPr/>
          <p:nvPr>
            <p:ph type="body" sz="quarter" idx="14"/>
          </p:nvPr>
        </p:nvSpPr>
        <p:spPr>
          <a:xfrm>
            <a:off x="3956022" y="2336873"/>
            <a:ext cx="3063245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Text Placeholder 3"/>
          <p:cNvSpPr/>
          <p:nvPr>
            <p:ph type="body" sz="quarter" idx="15"/>
          </p:nvPr>
        </p:nvSpPr>
        <p:spPr>
          <a:xfrm>
            <a:off x="3945468" y="3022673"/>
            <a:ext cx="3063245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Text Placeholder 4"/>
          <p:cNvSpPr/>
          <p:nvPr>
            <p:ph type="body" sz="quarter" idx="16"/>
          </p:nvPr>
        </p:nvSpPr>
        <p:spPr>
          <a:xfrm>
            <a:off x="7224155" y="2336873"/>
            <a:ext cx="3070029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6" name="Text Placeholder 3"/>
          <p:cNvSpPr/>
          <p:nvPr>
            <p:ph type="body" sz="quarter" idx="17"/>
          </p:nvPr>
        </p:nvSpPr>
        <p:spPr>
          <a:xfrm>
            <a:off x="7224155" y="3022673"/>
            <a:ext cx="3070029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95" name="Body Level One…"/>
          <p:cNvSpPr txBox="1"/>
          <p:nvPr>
            <p:ph type="body" sz="quarter" idx="1"/>
          </p:nvPr>
        </p:nvSpPr>
        <p:spPr>
          <a:xfrm>
            <a:off x="680318" y="4297503"/>
            <a:ext cx="3049705" cy="57626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Picture Placeholder 2"/>
          <p:cNvSpPr/>
          <p:nvPr>
            <p:ph type="pic" sz="quarter" idx="13"/>
          </p:nvPr>
        </p:nvSpPr>
        <p:spPr>
          <a:xfrm>
            <a:off x="680317" y="2336873"/>
            <a:ext cx="3049710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7" name="Text Placeholder 3"/>
          <p:cNvSpPr/>
          <p:nvPr>
            <p:ph type="body" sz="quarter" idx="14"/>
          </p:nvPr>
        </p:nvSpPr>
        <p:spPr>
          <a:xfrm>
            <a:off x="680315" y="4873764"/>
            <a:ext cx="3049711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Text Placeholder 4"/>
          <p:cNvSpPr/>
          <p:nvPr>
            <p:ph type="body" sz="quarter" idx="15"/>
          </p:nvPr>
        </p:nvSpPr>
        <p:spPr>
          <a:xfrm>
            <a:off x="3945471" y="4297503"/>
            <a:ext cx="3063244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99" name="Picture Placeholder 2"/>
          <p:cNvSpPr/>
          <p:nvPr>
            <p:ph type="pic" sz="quarter" idx="16"/>
          </p:nvPr>
        </p:nvSpPr>
        <p:spPr>
          <a:xfrm>
            <a:off x="3945470" y="2336873"/>
            <a:ext cx="3063241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0" name="Text Placeholder 3"/>
          <p:cNvSpPr/>
          <p:nvPr>
            <p:ph type="body" sz="quarter" idx="17"/>
          </p:nvPr>
        </p:nvSpPr>
        <p:spPr>
          <a:xfrm>
            <a:off x="3944115" y="4873764"/>
            <a:ext cx="3067302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Text Placeholder 4"/>
          <p:cNvSpPr/>
          <p:nvPr>
            <p:ph type="body" sz="quarter" idx="18"/>
          </p:nvPr>
        </p:nvSpPr>
        <p:spPr>
          <a:xfrm>
            <a:off x="7230677" y="4297503"/>
            <a:ext cx="3063510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02" name="Picture Placeholder 2"/>
          <p:cNvSpPr/>
          <p:nvPr>
            <p:ph type="pic" sz="quarter" idx="19"/>
          </p:nvPr>
        </p:nvSpPr>
        <p:spPr>
          <a:xfrm>
            <a:off x="7230677" y="2336873"/>
            <a:ext cx="3063509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3" name="Text Placeholder 3"/>
          <p:cNvSpPr/>
          <p:nvPr>
            <p:ph type="body" sz="quarter" idx="20"/>
          </p:nvPr>
        </p:nvSpPr>
        <p:spPr>
          <a:xfrm>
            <a:off x="7230553" y="4873761"/>
            <a:ext cx="3067567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6" descr="Picture 6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4242851"/>
            <a:ext cx="8968086" cy="275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1715" y="4243844"/>
            <a:ext cx="3077112" cy="27694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Rectangle 8"/>
          <p:cNvSpPr/>
          <p:nvPr/>
        </p:nvSpPr>
        <p:spPr>
          <a:xfrm>
            <a:off x="-1" y="2590077"/>
            <a:ext cx="8968087" cy="1660333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15" name="Rectangle 9"/>
          <p:cNvSpPr/>
          <p:nvPr/>
        </p:nvSpPr>
        <p:spPr>
          <a:xfrm>
            <a:off x="9111715" y="2590077"/>
            <a:ext cx="3077113" cy="1660333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16" name="Title Text"/>
          <p:cNvSpPr txBox="1"/>
          <p:nvPr>
            <p:ph type="title"/>
          </p:nvPr>
        </p:nvSpPr>
        <p:spPr>
          <a:xfrm>
            <a:off x="680321" y="2733706"/>
            <a:ext cx="8144135" cy="137307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217" name="Body Level One…"/>
          <p:cNvSpPr txBox="1"/>
          <p:nvPr>
            <p:ph type="body" sz="quarter" idx="1"/>
          </p:nvPr>
        </p:nvSpPr>
        <p:spPr>
          <a:xfrm>
            <a:off x="680321" y="4394039"/>
            <a:ext cx="8144135" cy="1117691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0" indent="0" algn="r">
              <a:buSzTx/>
              <a:buFontTx/>
              <a:buNone/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0" indent="0" algn="r">
              <a:buSzTx/>
              <a:buFontTx/>
              <a:buNone/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0" indent="0" algn="r">
              <a:buSzTx/>
              <a:buFontTx/>
              <a:buNone/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0" indent="0" algn="r">
              <a:buSzTx/>
              <a:buFontTx/>
              <a:buNone/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9255345" y="3116139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Rectangle 16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29" name="Rectangle 17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680321" y="2336873"/>
            <a:ext cx="9613863" cy="3599318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4086907"/>
            <a:ext cx="10437815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2" y="4087900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ectangle 8"/>
          <p:cNvSpPr/>
          <p:nvPr/>
        </p:nvSpPr>
        <p:spPr>
          <a:xfrm>
            <a:off x="-5" y="2726264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43" name="Rectangle 9"/>
          <p:cNvSpPr/>
          <p:nvPr/>
        </p:nvSpPr>
        <p:spPr>
          <a:xfrm>
            <a:off x="10585825" y="2726264"/>
            <a:ext cx="1603001" cy="1368202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44" name="Title Text"/>
          <p:cNvSpPr txBox="1"/>
          <p:nvPr>
            <p:ph type="title"/>
          </p:nvPr>
        </p:nvSpPr>
        <p:spPr>
          <a:xfrm>
            <a:off x="680321" y="2869894"/>
            <a:ext cx="9613863" cy="1090791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45" name="Body Level One…"/>
          <p:cNvSpPr txBox="1"/>
          <p:nvPr>
            <p:ph type="body" sz="quarter" idx="1"/>
          </p:nvPr>
        </p:nvSpPr>
        <p:spPr>
          <a:xfrm>
            <a:off x="680321" y="4232171"/>
            <a:ext cx="9613863" cy="1704021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0" indent="0" algn="r">
              <a:buSzTx/>
              <a:buFontTx/>
              <a:buNone/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0" indent="0" algn="r">
              <a:buSzTx/>
              <a:buFontTx/>
              <a:buNone/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0" indent="0" algn="r">
              <a:buSzTx/>
              <a:buFontTx/>
              <a:buNone/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0" indent="0" algn="r">
              <a:buSzTx/>
              <a:buFontTx/>
              <a:buNone/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10729455" y="310287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Rectangle 9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57" name="Rectangle 10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9" name="Body Level One…"/>
          <p:cNvSpPr txBox="1"/>
          <p:nvPr>
            <p:ph type="body" sz="half" idx="1"/>
          </p:nvPr>
        </p:nvSpPr>
        <p:spPr>
          <a:xfrm>
            <a:off x="680320" y="2336873"/>
            <a:ext cx="4698359" cy="3599318"/>
          </a:xfrm>
          <a:prstGeom prst="rect">
            <a:avLst/>
          </a:prstGeom>
        </p:spPr>
        <p:txBody>
          <a:bodyPr/>
          <a:lstStyle>
            <a:lvl1pPr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711200" indent="-254000"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1200150" indent="-285750"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1698169" indent="-326569"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2155369" indent="-326569"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16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4" name="Rectangle 17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idx="1"/>
          </p:nvPr>
        </p:nvSpPr>
        <p:spPr>
          <a:xfrm>
            <a:off x="680321" y="2336873"/>
            <a:ext cx="9613863" cy="359931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Rectangle 11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71" name="Rectangle 12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72" name="Title Text"/>
          <p:cNvSpPr txBox="1"/>
          <p:nvPr>
            <p:ph type="title"/>
          </p:nvPr>
        </p:nvSpPr>
        <p:spPr>
          <a:xfrm>
            <a:off x="680318" y="753229"/>
            <a:ext cx="9613866" cy="108093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3" name="Body Level One…"/>
          <p:cNvSpPr txBox="1"/>
          <p:nvPr>
            <p:ph type="body" sz="quarter" idx="1"/>
          </p:nvPr>
        </p:nvSpPr>
        <p:spPr>
          <a:xfrm>
            <a:off x="906350" y="2336873"/>
            <a:ext cx="4472329" cy="693139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0" indent="0">
              <a:buSzTx/>
              <a:buFontTx/>
              <a:buNone/>
              <a:defRPr b="1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0" indent="0">
              <a:buSzTx/>
              <a:buFontTx/>
              <a:buNone/>
              <a:defRPr b="1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0" indent="0">
              <a:buSzTx/>
              <a:buFontTx/>
              <a:buNone/>
              <a:defRPr b="1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0" indent="0">
              <a:buSzTx/>
              <a:buFontTx/>
              <a:buNone/>
              <a:defRPr b="1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4" name="Text Placeholder 4"/>
          <p:cNvSpPr/>
          <p:nvPr>
            <p:ph type="body" sz="quarter" idx="13"/>
          </p:nvPr>
        </p:nvSpPr>
        <p:spPr>
          <a:xfrm>
            <a:off x="5820154" y="2336873"/>
            <a:ext cx="4474029" cy="692080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ctangle 7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86" name="Rectangle 8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5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Rectangle 9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09" name="Rectangle 10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10" name="Title Text"/>
          <p:cNvSpPr txBox="1"/>
          <p:nvPr>
            <p:ph type="title"/>
          </p:nvPr>
        </p:nvSpPr>
        <p:spPr>
          <a:xfrm>
            <a:off x="680321" y="753226"/>
            <a:ext cx="9613859" cy="108094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1" name="Body Level One…"/>
          <p:cNvSpPr txBox="1"/>
          <p:nvPr>
            <p:ph type="body" sz="half" idx="1"/>
          </p:nvPr>
        </p:nvSpPr>
        <p:spPr>
          <a:xfrm>
            <a:off x="4685846" y="2336873"/>
            <a:ext cx="5608340" cy="3599313"/>
          </a:xfrm>
          <a:prstGeom prst="rect">
            <a:avLst/>
          </a:prstGeom>
        </p:spPr>
        <p:txBody>
          <a:bodyPr/>
          <a:lstStyle>
            <a:lvl1pPr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711200" indent="-254000"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1200150" indent="-285750"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1698169" indent="-326569"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2155369" indent="-326569">
              <a:defRPr sz="20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Text Placeholder 3"/>
          <p:cNvSpPr/>
          <p:nvPr>
            <p:ph type="body" sz="quarter" idx="13"/>
          </p:nvPr>
        </p:nvSpPr>
        <p:spPr>
          <a:xfrm>
            <a:off x="680322" y="2336872"/>
            <a:ext cx="3790078" cy="359932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Rectangle 9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24" name="Rectangle 10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25" name="Title Text"/>
          <p:cNvSpPr txBox="1"/>
          <p:nvPr>
            <p:ph type="title"/>
          </p:nvPr>
        </p:nvSpPr>
        <p:spPr>
          <a:xfrm>
            <a:off x="680323" y="753228"/>
            <a:ext cx="9613859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6" name="Picture Placeholder 2"/>
          <p:cNvSpPr/>
          <p:nvPr>
            <p:ph type="pic" sz="half" idx="13"/>
          </p:nvPr>
        </p:nvSpPr>
        <p:spPr>
          <a:xfrm>
            <a:off x="4868333" y="2336874"/>
            <a:ext cx="5425850" cy="3599313"/>
          </a:xfrm>
          <a:prstGeom prst="rect">
            <a:avLst/>
          </a:prstGeom>
          <a:effectLst>
            <a:outerShdw sx="100000" sy="100000" kx="0" ky="0" algn="b" rotWithShape="0" blurRad="76200" dist="63500" dir="5040000">
              <a:srgbClr val="000000">
                <a:alpha val="41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7" name="Body Level One…"/>
          <p:cNvSpPr txBox="1"/>
          <p:nvPr>
            <p:ph type="body" sz="quarter" idx="1"/>
          </p:nvPr>
        </p:nvSpPr>
        <p:spPr>
          <a:xfrm>
            <a:off x="680323" y="2336873"/>
            <a:ext cx="3876257" cy="3599318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Rectangle 9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39" name="Rectangle 10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40" name="Title Text"/>
          <p:cNvSpPr txBox="1"/>
          <p:nvPr>
            <p:ph type="title"/>
          </p:nvPr>
        </p:nvSpPr>
        <p:spPr>
          <a:xfrm>
            <a:off x="680321" y="4711615"/>
            <a:ext cx="9613860" cy="453055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341" name="Picture Placeholder 2"/>
          <p:cNvSpPr/>
          <p:nvPr>
            <p:ph type="pic" idx="13"/>
          </p:nvPr>
        </p:nvSpPr>
        <p:spPr>
          <a:xfrm>
            <a:off x="680321" y="609595"/>
            <a:ext cx="9613860" cy="3589579"/>
          </a:xfrm>
          <a:prstGeom prst="rect">
            <a:avLst/>
          </a:prstGeom>
          <a:effectLst>
            <a:outerShdw sx="100000" sy="100000" kx="0" ky="0" algn="b" rotWithShape="0" blurRad="76200" dist="63500" dir="5040000">
              <a:srgbClr val="000000">
                <a:alpha val="41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2" name="Body Level One…"/>
          <p:cNvSpPr txBox="1"/>
          <p:nvPr>
            <p:ph type="body" sz="quarter" idx="1"/>
          </p:nvPr>
        </p:nvSpPr>
        <p:spPr>
          <a:xfrm>
            <a:off x="680318" y="5169582"/>
            <a:ext cx="9613866" cy="6229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3" name="Slide Number"/>
          <p:cNvSpPr txBox="1"/>
          <p:nvPr>
            <p:ph type="sldNum" sz="quarter" idx="2"/>
          </p:nvPr>
        </p:nvSpPr>
        <p:spPr>
          <a:xfrm>
            <a:off x="10729455" y="4944285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Rectangle 9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54" name="Rectangle 10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55" name="Title Text"/>
          <p:cNvSpPr txBox="1"/>
          <p:nvPr>
            <p:ph type="title"/>
          </p:nvPr>
        </p:nvSpPr>
        <p:spPr>
          <a:xfrm>
            <a:off x="680321" y="609595"/>
            <a:ext cx="9613860" cy="35927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356" name="Body Level One…"/>
          <p:cNvSpPr txBox="1"/>
          <p:nvPr>
            <p:ph type="body" sz="quarter" idx="1"/>
          </p:nvPr>
        </p:nvSpPr>
        <p:spPr>
          <a:xfrm>
            <a:off x="680321" y="4711615"/>
            <a:ext cx="9613860" cy="1090793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xfrm>
            <a:off x="10729455" y="494459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Rectangle 13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68" name="Rectangle 14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69" name="Title Text"/>
          <p:cNvSpPr txBox="1"/>
          <p:nvPr>
            <p:ph type="title"/>
          </p:nvPr>
        </p:nvSpPr>
        <p:spPr>
          <a:xfrm>
            <a:off x="1127854" y="609598"/>
            <a:ext cx="8718882" cy="30360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370" name="Body Level One…"/>
          <p:cNvSpPr txBox="1"/>
          <p:nvPr>
            <p:ph type="body" sz="quarter" idx="1"/>
          </p:nvPr>
        </p:nvSpPr>
        <p:spPr>
          <a:xfrm>
            <a:off x="1402286" y="3653378"/>
            <a:ext cx="8156582" cy="54897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0" indent="0">
              <a:buSzTx/>
              <a:buFontTx/>
              <a:buNone/>
              <a:defRPr sz="14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0" indent="0">
              <a:buSzTx/>
              <a:buFontTx/>
              <a:buNone/>
              <a:defRPr sz="14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0" indent="0">
              <a:buSzTx/>
              <a:buFontTx/>
              <a:buNone/>
              <a:defRPr sz="14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0" indent="0">
              <a:buSzTx/>
              <a:buFontTx/>
              <a:buNone/>
              <a:defRPr sz="14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1" name="Text Placeholder 3"/>
          <p:cNvSpPr/>
          <p:nvPr>
            <p:ph type="body" sz="quarter" idx="13"/>
          </p:nvPr>
        </p:nvSpPr>
        <p:spPr>
          <a:xfrm>
            <a:off x="680322" y="4711615"/>
            <a:ext cx="9613859" cy="1090793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72" name="TextBox 15"/>
          <p:cNvSpPr txBox="1"/>
          <p:nvPr/>
        </p:nvSpPr>
        <p:spPr>
          <a:xfrm>
            <a:off x="629289" y="461382"/>
            <a:ext cx="518165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cap="all" sz="7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373" name="TextBox 16"/>
          <p:cNvSpPr txBox="1"/>
          <p:nvPr/>
        </p:nvSpPr>
        <p:spPr>
          <a:xfrm>
            <a:off x="9708528" y="2746792"/>
            <a:ext cx="518162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cap="all" sz="7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374" name="Slide Number"/>
          <p:cNvSpPr txBox="1"/>
          <p:nvPr>
            <p:ph type="sldNum" sz="quarter" idx="2"/>
          </p:nvPr>
        </p:nvSpPr>
        <p:spPr>
          <a:xfrm>
            <a:off x="10729455" y="494290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Rectangle 10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85" name="Rectangle 11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86" name="Title Text"/>
          <p:cNvSpPr txBox="1"/>
          <p:nvPr>
            <p:ph type="title"/>
          </p:nvPr>
        </p:nvSpPr>
        <p:spPr>
          <a:xfrm>
            <a:off x="680318" y="4711615"/>
            <a:ext cx="9613866" cy="58853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387" name="Body Level One…"/>
          <p:cNvSpPr txBox="1"/>
          <p:nvPr>
            <p:ph type="body" sz="quarter" idx="1"/>
          </p:nvPr>
        </p:nvSpPr>
        <p:spPr>
          <a:xfrm>
            <a:off x="680320" y="5300148"/>
            <a:ext cx="9613863" cy="50225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0" indent="0">
              <a:buSzTx/>
              <a:buFontTx/>
              <a:buNone/>
              <a:defRPr sz="1600"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8" name="Slide Number"/>
          <p:cNvSpPr txBox="1"/>
          <p:nvPr>
            <p:ph type="sldNum" sz="quarter" idx="2"/>
          </p:nvPr>
        </p:nvSpPr>
        <p:spPr>
          <a:xfrm>
            <a:off x="10729455" y="494290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umn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Rectangle 15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99" name="Rectangle 16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00" name="Title Text"/>
          <p:cNvSpPr txBox="1"/>
          <p:nvPr>
            <p:ph type="title"/>
          </p:nvPr>
        </p:nvSpPr>
        <p:spPr>
          <a:xfrm>
            <a:off x="669221" y="753228"/>
            <a:ext cx="9624963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1" name="Body Level One…"/>
          <p:cNvSpPr txBox="1"/>
          <p:nvPr>
            <p:ph type="body" sz="quarter" idx="1"/>
          </p:nvPr>
        </p:nvSpPr>
        <p:spPr>
          <a:xfrm>
            <a:off x="660944" y="2336873"/>
            <a:ext cx="3070039" cy="57626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0" indent="0">
              <a:buSzTx/>
              <a:buFontTx/>
              <a:buNone/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0" indent="0">
              <a:buSzTx/>
              <a:buFontTx/>
              <a:buNone/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0" indent="0">
              <a:buSzTx/>
              <a:buFontTx/>
              <a:buNone/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0" indent="0">
              <a:buSzTx/>
              <a:buFontTx/>
              <a:buNone/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Text Placeholder 3"/>
          <p:cNvSpPr/>
          <p:nvPr>
            <p:ph type="body" sz="quarter" idx="13"/>
          </p:nvPr>
        </p:nvSpPr>
        <p:spPr>
          <a:xfrm>
            <a:off x="680319" y="3022673"/>
            <a:ext cx="3049709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3" name="Text Placeholder 4"/>
          <p:cNvSpPr/>
          <p:nvPr>
            <p:ph type="body" sz="quarter" idx="14"/>
          </p:nvPr>
        </p:nvSpPr>
        <p:spPr>
          <a:xfrm>
            <a:off x="3956022" y="2336873"/>
            <a:ext cx="3063245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404" name="Text Placeholder 3"/>
          <p:cNvSpPr/>
          <p:nvPr>
            <p:ph type="body" sz="quarter" idx="15"/>
          </p:nvPr>
        </p:nvSpPr>
        <p:spPr>
          <a:xfrm>
            <a:off x="3945468" y="3022673"/>
            <a:ext cx="3063245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Text Placeholder 4"/>
          <p:cNvSpPr/>
          <p:nvPr>
            <p:ph type="body" sz="quarter" idx="16"/>
          </p:nvPr>
        </p:nvSpPr>
        <p:spPr>
          <a:xfrm>
            <a:off x="7224155" y="2336873"/>
            <a:ext cx="3070029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406" name="Text Placeholder 3"/>
          <p:cNvSpPr/>
          <p:nvPr>
            <p:ph type="body" sz="quarter" idx="17"/>
          </p:nvPr>
        </p:nvSpPr>
        <p:spPr>
          <a:xfrm>
            <a:off x="7224155" y="3022673"/>
            <a:ext cx="3070029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4086907"/>
            <a:ext cx="10437815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2" y="4087900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 8"/>
          <p:cNvSpPr/>
          <p:nvPr/>
        </p:nvSpPr>
        <p:spPr>
          <a:xfrm>
            <a:off x="-5" y="2726264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8" name="Rectangle 9"/>
          <p:cNvSpPr/>
          <p:nvPr/>
        </p:nvSpPr>
        <p:spPr>
          <a:xfrm>
            <a:off x="10585825" y="2726264"/>
            <a:ext cx="1603001" cy="13682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680321" y="2869894"/>
            <a:ext cx="9613863" cy="1090791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680321" y="4232171"/>
            <a:ext cx="9613863" cy="1704021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000"/>
            </a:lvl1pPr>
            <a:lvl2pPr marL="0" indent="0" algn="r">
              <a:buSzTx/>
              <a:buFontTx/>
              <a:buNone/>
              <a:defRPr sz="2000"/>
            </a:lvl2pPr>
            <a:lvl3pPr marL="0" indent="0" algn="r">
              <a:buSzTx/>
              <a:buFontTx/>
              <a:buNone/>
              <a:defRPr sz="2000"/>
            </a:lvl3pPr>
            <a:lvl4pPr marL="0" indent="0" algn="r">
              <a:buSzTx/>
              <a:buFontTx/>
              <a:buNone/>
              <a:defRPr sz="2000"/>
            </a:lvl4pPr>
            <a:lvl5pPr marL="0" indent="0" algn="r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10729455" y="310287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icture Column">
    <p:bg>
      <p:bgPr>
        <a:gradFill flip="none" rotWithShape="1">
          <a:gsLst>
            <a:gs pos="0">
              <a:srgbClr val="AFDF74"/>
            </a:gs>
            <a:gs pos="50000">
              <a:srgbClr val="8BC25D"/>
            </a:gs>
            <a:gs pos="100000">
              <a:srgbClr val="437527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Rectangle 16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18" name="Rectangle 17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A7D53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0" name="Body Level One…"/>
          <p:cNvSpPr txBox="1"/>
          <p:nvPr>
            <p:ph type="body" sz="quarter" idx="1"/>
          </p:nvPr>
        </p:nvSpPr>
        <p:spPr>
          <a:xfrm>
            <a:off x="680318" y="4297503"/>
            <a:ext cx="3049705" cy="57626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1pPr>
            <a:lvl2pPr marL="0" indent="0">
              <a:buSzTx/>
              <a:buFontTx/>
              <a:buNone/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2pPr>
            <a:lvl3pPr marL="0" indent="0">
              <a:buSzTx/>
              <a:buFontTx/>
              <a:buNone/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3pPr>
            <a:lvl4pPr marL="0" indent="0">
              <a:buSzTx/>
              <a:buFontTx/>
              <a:buNone/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4pPr>
            <a:lvl5pPr marL="0" indent="0">
              <a:buSzTx/>
              <a:buFontTx/>
              <a:buNone/>
              <a:defRPr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" name="Picture Placeholder 2"/>
          <p:cNvSpPr/>
          <p:nvPr>
            <p:ph type="pic" sz="quarter" idx="13"/>
          </p:nvPr>
        </p:nvSpPr>
        <p:spPr>
          <a:xfrm>
            <a:off x="680317" y="2336873"/>
            <a:ext cx="3049710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2" name="Text Placeholder 3"/>
          <p:cNvSpPr/>
          <p:nvPr>
            <p:ph type="body" sz="quarter" idx="14"/>
          </p:nvPr>
        </p:nvSpPr>
        <p:spPr>
          <a:xfrm>
            <a:off x="680315" y="4873764"/>
            <a:ext cx="3049711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3" name="Text Placeholder 4"/>
          <p:cNvSpPr/>
          <p:nvPr>
            <p:ph type="body" sz="quarter" idx="15"/>
          </p:nvPr>
        </p:nvSpPr>
        <p:spPr>
          <a:xfrm>
            <a:off x="3945471" y="4297503"/>
            <a:ext cx="3063244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424" name="Picture Placeholder 2"/>
          <p:cNvSpPr/>
          <p:nvPr>
            <p:ph type="pic" sz="quarter" idx="16"/>
          </p:nvPr>
        </p:nvSpPr>
        <p:spPr>
          <a:xfrm>
            <a:off x="3945470" y="2336873"/>
            <a:ext cx="3063241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5" name="Text Placeholder 3"/>
          <p:cNvSpPr/>
          <p:nvPr>
            <p:ph type="body" sz="quarter" idx="17"/>
          </p:nvPr>
        </p:nvSpPr>
        <p:spPr>
          <a:xfrm>
            <a:off x="3944115" y="4873764"/>
            <a:ext cx="3067302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6" name="Text Placeholder 4"/>
          <p:cNvSpPr/>
          <p:nvPr>
            <p:ph type="body" sz="quarter" idx="18"/>
          </p:nvPr>
        </p:nvSpPr>
        <p:spPr>
          <a:xfrm>
            <a:off x="7230677" y="4297503"/>
            <a:ext cx="3063510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427" name="Picture Placeholder 2"/>
          <p:cNvSpPr/>
          <p:nvPr>
            <p:ph type="pic" sz="quarter" idx="19"/>
          </p:nvPr>
        </p:nvSpPr>
        <p:spPr>
          <a:xfrm>
            <a:off x="7230677" y="2336873"/>
            <a:ext cx="3063509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8" name="Text Placeholder 3"/>
          <p:cNvSpPr/>
          <p:nvPr>
            <p:ph type="body" sz="quarter" idx="20"/>
          </p:nvPr>
        </p:nvSpPr>
        <p:spPr>
          <a:xfrm>
            <a:off x="7230553" y="4873761"/>
            <a:ext cx="3067567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4242851"/>
            <a:ext cx="8968086" cy="275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1715" y="4243844"/>
            <a:ext cx="3077112" cy="276944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Rectangle 8"/>
          <p:cNvSpPr/>
          <p:nvPr/>
        </p:nvSpPr>
        <p:spPr>
          <a:xfrm>
            <a:off x="-1" y="2590077"/>
            <a:ext cx="8968087" cy="1660333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40" name="Rectangle 9"/>
          <p:cNvSpPr/>
          <p:nvPr/>
        </p:nvSpPr>
        <p:spPr>
          <a:xfrm>
            <a:off x="9111715" y="2590077"/>
            <a:ext cx="3077113" cy="1660333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41" name="Title Text"/>
          <p:cNvSpPr txBox="1"/>
          <p:nvPr>
            <p:ph type="title"/>
          </p:nvPr>
        </p:nvSpPr>
        <p:spPr>
          <a:xfrm>
            <a:off x="680321" y="2733706"/>
            <a:ext cx="8144135" cy="137307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442" name="Body Level One…"/>
          <p:cNvSpPr txBox="1"/>
          <p:nvPr>
            <p:ph type="body" sz="quarter" idx="1"/>
          </p:nvPr>
        </p:nvSpPr>
        <p:spPr>
          <a:xfrm>
            <a:off x="680321" y="4394039"/>
            <a:ext cx="8144135" cy="1117691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000"/>
            </a:lvl1pPr>
            <a:lvl2pPr marL="0" indent="0" algn="r">
              <a:buSzTx/>
              <a:buFontTx/>
              <a:buNone/>
              <a:defRPr sz="2000"/>
            </a:lvl2pPr>
            <a:lvl3pPr marL="0" indent="0" algn="r">
              <a:buSzTx/>
              <a:buFontTx/>
              <a:buNone/>
              <a:defRPr sz="2000"/>
            </a:lvl3pPr>
            <a:lvl4pPr marL="0" indent="0" algn="r">
              <a:buSzTx/>
              <a:buFontTx/>
              <a:buNone/>
              <a:defRPr sz="2000"/>
            </a:lvl4pPr>
            <a:lvl5pPr marL="0" indent="0" algn="r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3" name="Slide Number"/>
          <p:cNvSpPr txBox="1"/>
          <p:nvPr>
            <p:ph type="sldNum" sz="quarter" idx="2"/>
          </p:nvPr>
        </p:nvSpPr>
        <p:spPr>
          <a:xfrm>
            <a:off x="9255345" y="3116139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Rectangle 16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54" name="Rectangle 17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6" name="Body Level One…"/>
          <p:cNvSpPr txBox="1"/>
          <p:nvPr>
            <p:ph type="body" idx="1"/>
          </p:nvPr>
        </p:nvSpPr>
        <p:spPr>
          <a:xfrm>
            <a:off x="680321" y="2336873"/>
            <a:ext cx="9613863" cy="359931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4086907"/>
            <a:ext cx="10437815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2" y="4087900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Rectangle 8"/>
          <p:cNvSpPr/>
          <p:nvPr/>
        </p:nvSpPr>
        <p:spPr>
          <a:xfrm>
            <a:off x="-5" y="2726264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68" name="Rectangle 9"/>
          <p:cNvSpPr/>
          <p:nvPr/>
        </p:nvSpPr>
        <p:spPr>
          <a:xfrm>
            <a:off x="10585825" y="2726264"/>
            <a:ext cx="1603001" cy="1368202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69" name="Title Text"/>
          <p:cNvSpPr txBox="1"/>
          <p:nvPr>
            <p:ph type="title"/>
          </p:nvPr>
        </p:nvSpPr>
        <p:spPr>
          <a:xfrm>
            <a:off x="680321" y="2869894"/>
            <a:ext cx="9613863" cy="1090791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470" name="Body Level One…"/>
          <p:cNvSpPr txBox="1"/>
          <p:nvPr>
            <p:ph type="body" sz="quarter" idx="1"/>
          </p:nvPr>
        </p:nvSpPr>
        <p:spPr>
          <a:xfrm>
            <a:off x="680321" y="4232171"/>
            <a:ext cx="9613863" cy="1704021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000"/>
            </a:lvl1pPr>
            <a:lvl2pPr marL="0" indent="0" algn="r">
              <a:buSzTx/>
              <a:buFontTx/>
              <a:buNone/>
              <a:defRPr sz="2000"/>
            </a:lvl2pPr>
            <a:lvl3pPr marL="0" indent="0" algn="r">
              <a:buSzTx/>
              <a:buFontTx/>
              <a:buNone/>
              <a:defRPr sz="2000"/>
            </a:lvl3pPr>
            <a:lvl4pPr marL="0" indent="0" algn="r">
              <a:buSzTx/>
              <a:buFontTx/>
              <a:buNone/>
              <a:defRPr sz="2000"/>
            </a:lvl4pPr>
            <a:lvl5pPr marL="0" indent="0" algn="r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1" name="Slide Number"/>
          <p:cNvSpPr txBox="1"/>
          <p:nvPr>
            <p:ph type="sldNum" sz="quarter" idx="2"/>
          </p:nvPr>
        </p:nvSpPr>
        <p:spPr>
          <a:xfrm>
            <a:off x="10729455" y="310287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Rectangle 9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82" name="Rectangle 10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8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4" name="Body Level One…"/>
          <p:cNvSpPr txBox="1"/>
          <p:nvPr>
            <p:ph type="body" sz="half" idx="1"/>
          </p:nvPr>
        </p:nvSpPr>
        <p:spPr>
          <a:xfrm>
            <a:off x="680320" y="2336873"/>
            <a:ext cx="4698359" cy="359931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Rectangle 11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96" name="Rectangle 12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97" name="Title Text"/>
          <p:cNvSpPr txBox="1"/>
          <p:nvPr>
            <p:ph type="title"/>
          </p:nvPr>
        </p:nvSpPr>
        <p:spPr>
          <a:xfrm>
            <a:off x="680318" y="753229"/>
            <a:ext cx="9613866" cy="108093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8" name="Body Level One…"/>
          <p:cNvSpPr txBox="1"/>
          <p:nvPr>
            <p:ph type="body" sz="quarter" idx="1"/>
          </p:nvPr>
        </p:nvSpPr>
        <p:spPr>
          <a:xfrm>
            <a:off x="906350" y="2336873"/>
            <a:ext cx="4472329" cy="693139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0">
              <a:buSzTx/>
              <a:buFontTx/>
              <a:buNone/>
              <a:defRPr b="1"/>
            </a:lvl2pPr>
            <a:lvl3pPr marL="0" indent="0">
              <a:buSzTx/>
              <a:buFontTx/>
              <a:buNone/>
              <a:defRPr b="1"/>
            </a:lvl3pPr>
            <a:lvl4pPr marL="0" indent="0">
              <a:buSzTx/>
              <a:buFontTx/>
              <a:buNone/>
              <a:defRPr b="1"/>
            </a:lvl4pPr>
            <a:lvl5pPr marL="0" indent="0"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9" name="Text Placeholder 4"/>
          <p:cNvSpPr/>
          <p:nvPr>
            <p:ph type="body" sz="quarter" idx="13"/>
          </p:nvPr>
        </p:nvSpPr>
        <p:spPr>
          <a:xfrm>
            <a:off x="5820154" y="2336873"/>
            <a:ext cx="4474029" cy="692080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Rectangle 7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11" name="Rectangle 8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Rectangle 5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Rectangle 9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34" name="Rectangle 10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35" name="Title Text"/>
          <p:cNvSpPr txBox="1"/>
          <p:nvPr>
            <p:ph type="title"/>
          </p:nvPr>
        </p:nvSpPr>
        <p:spPr>
          <a:xfrm>
            <a:off x="680321" y="753226"/>
            <a:ext cx="9613859" cy="108094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6" name="Body Level One…"/>
          <p:cNvSpPr txBox="1"/>
          <p:nvPr>
            <p:ph type="body" sz="half" idx="1"/>
          </p:nvPr>
        </p:nvSpPr>
        <p:spPr>
          <a:xfrm>
            <a:off x="4685846" y="2336873"/>
            <a:ext cx="5608340" cy="35993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Text Placeholder 3"/>
          <p:cNvSpPr/>
          <p:nvPr>
            <p:ph type="body" sz="quarter" idx="13"/>
          </p:nvPr>
        </p:nvSpPr>
        <p:spPr>
          <a:xfrm>
            <a:off x="680322" y="2336872"/>
            <a:ext cx="3790078" cy="359932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Rectangle 9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49" name="Rectangle 10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50" name="Title Text"/>
          <p:cNvSpPr txBox="1"/>
          <p:nvPr>
            <p:ph type="title"/>
          </p:nvPr>
        </p:nvSpPr>
        <p:spPr>
          <a:xfrm>
            <a:off x="680323" y="753228"/>
            <a:ext cx="9613859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1" name="Picture Placeholder 2"/>
          <p:cNvSpPr/>
          <p:nvPr>
            <p:ph type="pic" sz="half" idx="13"/>
          </p:nvPr>
        </p:nvSpPr>
        <p:spPr>
          <a:xfrm>
            <a:off x="4868333" y="2336874"/>
            <a:ext cx="5425850" cy="3599313"/>
          </a:xfrm>
          <a:prstGeom prst="rect">
            <a:avLst/>
          </a:prstGeom>
          <a:effectLst>
            <a:outerShdw sx="100000" sy="100000" kx="0" ky="0" algn="b" rotWithShape="0" blurRad="76200" dist="63500" dir="5040000">
              <a:srgbClr val="000000">
                <a:alpha val="41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2" name="Body Level One…"/>
          <p:cNvSpPr txBox="1"/>
          <p:nvPr>
            <p:ph type="body" sz="quarter" idx="1"/>
          </p:nvPr>
        </p:nvSpPr>
        <p:spPr>
          <a:xfrm>
            <a:off x="680323" y="2336873"/>
            <a:ext cx="3876257" cy="3599318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680320" y="2336873"/>
            <a:ext cx="4698359" cy="359931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Rectangle 9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64" name="Rectangle 10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65" name="Title Text"/>
          <p:cNvSpPr txBox="1"/>
          <p:nvPr>
            <p:ph type="title"/>
          </p:nvPr>
        </p:nvSpPr>
        <p:spPr>
          <a:xfrm>
            <a:off x="680321" y="4711615"/>
            <a:ext cx="9613860" cy="453055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6" name="Picture Placeholder 2"/>
          <p:cNvSpPr/>
          <p:nvPr>
            <p:ph type="pic" idx="13"/>
          </p:nvPr>
        </p:nvSpPr>
        <p:spPr>
          <a:xfrm>
            <a:off x="680321" y="609595"/>
            <a:ext cx="9613860" cy="3589579"/>
          </a:xfrm>
          <a:prstGeom prst="rect">
            <a:avLst/>
          </a:prstGeom>
          <a:effectLst>
            <a:outerShdw sx="100000" sy="100000" kx="0" ky="0" algn="b" rotWithShape="0" blurRad="76200" dist="63500" dir="5040000">
              <a:srgbClr val="000000">
                <a:alpha val="41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67" name="Body Level One…"/>
          <p:cNvSpPr txBox="1"/>
          <p:nvPr>
            <p:ph type="body" sz="quarter" idx="1"/>
          </p:nvPr>
        </p:nvSpPr>
        <p:spPr>
          <a:xfrm>
            <a:off x="680318" y="5169582"/>
            <a:ext cx="9613866" cy="6229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8" name="Slide Number"/>
          <p:cNvSpPr txBox="1"/>
          <p:nvPr>
            <p:ph type="sldNum" sz="quarter" idx="2"/>
          </p:nvPr>
        </p:nvSpPr>
        <p:spPr>
          <a:xfrm>
            <a:off x="10729455" y="4944285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Rectangle 9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79" name="Rectangle 10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80" name="Title Text"/>
          <p:cNvSpPr txBox="1"/>
          <p:nvPr>
            <p:ph type="title"/>
          </p:nvPr>
        </p:nvSpPr>
        <p:spPr>
          <a:xfrm>
            <a:off x="680321" y="609595"/>
            <a:ext cx="9613860" cy="35927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81" name="Body Level One…"/>
          <p:cNvSpPr txBox="1"/>
          <p:nvPr>
            <p:ph type="body" sz="quarter" idx="1"/>
          </p:nvPr>
        </p:nvSpPr>
        <p:spPr>
          <a:xfrm>
            <a:off x="680321" y="4711615"/>
            <a:ext cx="9613860" cy="1090793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2" name="Slide Number"/>
          <p:cNvSpPr txBox="1"/>
          <p:nvPr>
            <p:ph type="sldNum" sz="quarter" idx="2"/>
          </p:nvPr>
        </p:nvSpPr>
        <p:spPr>
          <a:xfrm>
            <a:off x="10729455" y="494459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Rectangle 13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93" name="Rectangle 14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94" name="Title Text"/>
          <p:cNvSpPr txBox="1"/>
          <p:nvPr>
            <p:ph type="title"/>
          </p:nvPr>
        </p:nvSpPr>
        <p:spPr>
          <a:xfrm>
            <a:off x="1127854" y="609598"/>
            <a:ext cx="8718882" cy="30360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95" name="Body Level One…"/>
          <p:cNvSpPr txBox="1"/>
          <p:nvPr>
            <p:ph type="body" sz="quarter" idx="1"/>
          </p:nvPr>
        </p:nvSpPr>
        <p:spPr>
          <a:xfrm>
            <a:off x="1402286" y="3653378"/>
            <a:ext cx="8156582" cy="54897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6" name="Text Placeholder 3"/>
          <p:cNvSpPr/>
          <p:nvPr>
            <p:ph type="body" sz="quarter" idx="13"/>
          </p:nvPr>
        </p:nvSpPr>
        <p:spPr>
          <a:xfrm>
            <a:off x="680322" y="4711615"/>
            <a:ext cx="9613859" cy="1090793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97" name="TextBox 15"/>
          <p:cNvSpPr txBox="1"/>
          <p:nvPr/>
        </p:nvSpPr>
        <p:spPr>
          <a:xfrm>
            <a:off x="629289" y="461382"/>
            <a:ext cx="518165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cap="all" sz="7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98" name="TextBox 16"/>
          <p:cNvSpPr txBox="1"/>
          <p:nvPr/>
        </p:nvSpPr>
        <p:spPr>
          <a:xfrm>
            <a:off x="9708528" y="2746792"/>
            <a:ext cx="518162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cap="all" sz="7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10729455" y="494290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Rectangle 10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10" name="Rectangle 11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11" name="Title Text"/>
          <p:cNvSpPr txBox="1"/>
          <p:nvPr>
            <p:ph type="title"/>
          </p:nvPr>
        </p:nvSpPr>
        <p:spPr>
          <a:xfrm>
            <a:off x="680318" y="4711615"/>
            <a:ext cx="9613866" cy="58853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612" name="Body Level One…"/>
          <p:cNvSpPr txBox="1"/>
          <p:nvPr>
            <p:ph type="body" sz="quarter" idx="1"/>
          </p:nvPr>
        </p:nvSpPr>
        <p:spPr>
          <a:xfrm>
            <a:off x="680320" y="5300148"/>
            <a:ext cx="9613863" cy="50225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3" name="Slide Number"/>
          <p:cNvSpPr txBox="1"/>
          <p:nvPr>
            <p:ph type="sldNum" sz="quarter" idx="2"/>
          </p:nvPr>
        </p:nvSpPr>
        <p:spPr>
          <a:xfrm>
            <a:off x="10729455" y="494290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umn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Rectangle 15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24" name="Rectangle 16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25" name="Title Text"/>
          <p:cNvSpPr txBox="1"/>
          <p:nvPr>
            <p:ph type="title"/>
          </p:nvPr>
        </p:nvSpPr>
        <p:spPr>
          <a:xfrm>
            <a:off x="669221" y="753228"/>
            <a:ext cx="9624963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6" name="Body Level One…"/>
          <p:cNvSpPr txBox="1"/>
          <p:nvPr>
            <p:ph type="body" sz="quarter" idx="1"/>
          </p:nvPr>
        </p:nvSpPr>
        <p:spPr>
          <a:xfrm>
            <a:off x="660944" y="2336873"/>
            <a:ext cx="3070039" cy="57626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7" name="Text Placeholder 3"/>
          <p:cNvSpPr/>
          <p:nvPr>
            <p:ph type="body" sz="quarter" idx="13"/>
          </p:nvPr>
        </p:nvSpPr>
        <p:spPr>
          <a:xfrm>
            <a:off x="680319" y="3022673"/>
            <a:ext cx="3049709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8" name="Text Placeholder 4"/>
          <p:cNvSpPr/>
          <p:nvPr>
            <p:ph type="body" sz="quarter" idx="14"/>
          </p:nvPr>
        </p:nvSpPr>
        <p:spPr>
          <a:xfrm>
            <a:off x="3956022" y="2336873"/>
            <a:ext cx="3063245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629" name="Text Placeholder 3"/>
          <p:cNvSpPr/>
          <p:nvPr>
            <p:ph type="body" sz="quarter" idx="15"/>
          </p:nvPr>
        </p:nvSpPr>
        <p:spPr>
          <a:xfrm>
            <a:off x="3945468" y="3022673"/>
            <a:ext cx="3063245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0" name="Text Placeholder 4"/>
          <p:cNvSpPr/>
          <p:nvPr>
            <p:ph type="body" sz="quarter" idx="16"/>
          </p:nvPr>
        </p:nvSpPr>
        <p:spPr>
          <a:xfrm>
            <a:off x="7224155" y="2336873"/>
            <a:ext cx="3070029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631" name="Text Placeholder 3"/>
          <p:cNvSpPr/>
          <p:nvPr>
            <p:ph type="body" sz="quarter" idx="17"/>
          </p:nvPr>
        </p:nvSpPr>
        <p:spPr>
          <a:xfrm>
            <a:off x="7224155" y="3022673"/>
            <a:ext cx="3070029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icture Column">
    <p:bg>
      <p:bgPr>
        <a:gradFill flip="none" rotWithShape="1">
          <a:gsLst>
            <a:gs pos="0">
              <a:srgbClr val="2FEAE0"/>
            </a:gs>
            <a:gs pos="50000">
              <a:srgbClr val="21ABC8"/>
            </a:gs>
            <a:gs pos="100000">
              <a:srgbClr val="0C2262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Rectangle 16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43" name="Rectangle 17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39CDE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5" name="Body Level One…"/>
          <p:cNvSpPr txBox="1"/>
          <p:nvPr>
            <p:ph type="body" sz="quarter" idx="1"/>
          </p:nvPr>
        </p:nvSpPr>
        <p:spPr>
          <a:xfrm>
            <a:off x="680318" y="4297503"/>
            <a:ext cx="3049705" cy="57626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6" name="Picture Placeholder 2"/>
          <p:cNvSpPr/>
          <p:nvPr>
            <p:ph type="pic" sz="quarter" idx="13"/>
          </p:nvPr>
        </p:nvSpPr>
        <p:spPr>
          <a:xfrm>
            <a:off x="680317" y="2336873"/>
            <a:ext cx="3049710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7" name="Text Placeholder 3"/>
          <p:cNvSpPr/>
          <p:nvPr>
            <p:ph type="body" sz="quarter" idx="14"/>
          </p:nvPr>
        </p:nvSpPr>
        <p:spPr>
          <a:xfrm>
            <a:off x="680315" y="4873764"/>
            <a:ext cx="3049711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8" name="Text Placeholder 4"/>
          <p:cNvSpPr/>
          <p:nvPr>
            <p:ph type="body" sz="quarter" idx="15"/>
          </p:nvPr>
        </p:nvSpPr>
        <p:spPr>
          <a:xfrm>
            <a:off x="3945471" y="4297503"/>
            <a:ext cx="3063244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649" name="Picture Placeholder 2"/>
          <p:cNvSpPr/>
          <p:nvPr>
            <p:ph type="pic" sz="quarter" idx="16"/>
          </p:nvPr>
        </p:nvSpPr>
        <p:spPr>
          <a:xfrm>
            <a:off x="3945470" y="2336873"/>
            <a:ext cx="3063241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0" name="Text Placeholder 3"/>
          <p:cNvSpPr/>
          <p:nvPr>
            <p:ph type="body" sz="quarter" idx="17"/>
          </p:nvPr>
        </p:nvSpPr>
        <p:spPr>
          <a:xfrm>
            <a:off x="3944115" y="4873764"/>
            <a:ext cx="3067302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1" name="Text Placeholder 4"/>
          <p:cNvSpPr/>
          <p:nvPr>
            <p:ph type="body" sz="quarter" idx="18"/>
          </p:nvPr>
        </p:nvSpPr>
        <p:spPr>
          <a:xfrm>
            <a:off x="7230677" y="4297503"/>
            <a:ext cx="3063510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652" name="Picture Placeholder 2"/>
          <p:cNvSpPr/>
          <p:nvPr>
            <p:ph type="pic" sz="quarter" idx="19"/>
          </p:nvPr>
        </p:nvSpPr>
        <p:spPr>
          <a:xfrm>
            <a:off x="7230677" y="2336873"/>
            <a:ext cx="3063509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3" name="Text Placeholder 3"/>
          <p:cNvSpPr/>
          <p:nvPr>
            <p:ph type="body" sz="quarter" idx="20"/>
          </p:nvPr>
        </p:nvSpPr>
        <p:spPr>
          <a:xfrm>
            <a:off x="7230553" y="4873761"/>
            <a:ext cx="3067567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Picture 6" descr="Picture 6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4242851"/>
            <a:ext cx="8968086" cy="275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1715" y="4243844"/>
            <a:ext cx="3077112" cy="276944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Rectangle 8"/>
          <p:cNvSpPr/>
          <p:nvPr/>
        </p:nvSpPr>
        <p:spPr>
          <a:xfrm>
            <a:off x="-1" y="2590077"/>
            <a:ext cx="8968087" cy="1660333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65" name="Rectangle 9"/>
          <p:cNvSpPr/>
          <p:nvPr/>
        </p:nvSpPr>
        <p:spPr>
          <a:xfrm>
            <a:off x="9111715" y="2590077"/>
            <a:ext cx="3077113" cy="1660333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66" name="Title Text"/>
          <p:cNvSpPr txBox="1"/>
          <p:nvPr>
            <p:ph type="title"/>
          </p:nvPr>
        </p:nvSpPr>
        <p:spPr>
          <a:xfrm>
            <a:off x="680321" y="2733706"/>
            <a:ext cx="8144135" cy="137307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667" name="Body Level One…"/>
          <p:cNvSpPr txBox="1"/>
          <p:nvPr>
            <p:ph type="body" sz="quarter" idx="1"/>
          </p:nvPr>
        </p:nvSpPr>
        <p:spPr>
          <a:xfrm>
            <a:off x="680321" y="4394039"/>
            <a:ext cx="8144135" cy="1117691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000"/>
            </a:lvl1pPr>
            <a:lvl2pPr marL="0" indent="0" algn="r">
              <a:buSzTx/>
              <a:buFontTx/>
              <a:buNone/>
              <a:defRPr sz="2000"/>
            </a:lvl2pPr>
            <a:lvl3pPr marL="0" indent="0" algn="r">
              <a:buSzTx/>
              <a:buFontTx/>
              <a:buNone/>
              <a:defRPr sz="2000"/>
            </a:lvl3pPr>
            <a:lvl4pPr marL="0" indent="0" algn="r">
              <a:buSzTx/>
              <a:buFontTx/>
              <a:buNone/>
              <a:defRPr sz="2000"/>
            </a:lvl4pPr>
            <a:lvl5pPr marL="0" indent="0" algn="r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8" name="Slide Number"/>
          <p:cNvSpPr txBox="1"/>
          <p:nvPr>
            <p:ph type="sldNum" sz="quarter" idx="2"/>
          </p:nvPr>
        </p:nvSpPr>
        <p:spPr>
          <a:xfrm>
            <a:off x="9255345" y="3116139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Rectangle 16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79" name="Rectangle 17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1" name="Body Level One…"/>
          <p:cNvSpPr txBox="1"/>
          <p:nvPr>
            <p:ph type="body" idx="1"/>
          </p:nvPr>
        </p:nvSpPr>
        <p:spPr>
          <a:xfrm>
            <a:off x="680321" y="2336873"/>
            <a:ext cx="9613863" cy="359931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4086907"/>
            <a:ext cx="10437815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2" y="4087900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Rectangle 8"/>
          <p:cNvSpPr/>
          <p:nvPr/>
        </p:nvSpPr>
        <p:spPr>
          <a:xfrm>
            <a:off x="-5" y="2726264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93" name="Rectangle 9"/>
          <p:cNvSpPr/>
          <p:nvPr/>
        </p:nvSpPr>
        <p:spPr>
          <a:xfrm>
            <a:off x="10585825" y="2726264"/>
            <a:ext cx="1603001" cy="1368202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94" name="Title Text"/>
          <p:cNvSpPr txBox="1"/>
          <p:nvPr>
            <p:ph type="title"/>
          </p:nvPr>
        </p:nvSpPr>
        <p:spPr>
          <a:xfrm>
            <a:off x="680321" y="2869894"/>
            <a:ext cx="9613863" cy="1090791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695" name="Body Level One…"/>
          <p:cNvSpPr txBox="1"/>
          <p:nvPr>
            <p:ph type="body" sz="quarter" idx="1"/>
          </p:nvPr>
        </p:nvSpPr>
        <p:spPr>
          <a:xfrm>
            <a:off x="680321" y="4232171"/>
            <a:ext cx="9613863" cy="1704021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000"/>
            </a:lvl1pPr>
            <a:lvl2pPr marL="0" indent="0" algn="r">
              <a:buSzTx/>
              <a:buFontTx/>
              <a:buNone/>
              <a:defRPr sz="2000"/>
            </a:lvl2pPr>
            <a:lvl3pPr marL="0" indent="0" algn="r">
              <a:buSzTx/>
              <a:buFontTx/>
              <a:buNone/>
              <a:defRPr sz="2000"/>
            </a:lvl3pPr>
            <a:lvl4pPr marL="0" indent="0" algn="r">
              <a:buSzTx/>
              <a:buFontTx/>
              <a:buNone/>
              <a:defRPr sz="2000"/>
            </a:lvl4pPr>
            <a:lvl5pPr marL="0" indent="0" algn="r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6" name="Slide Number"/>
          <p:cNvSpPr txBox="1"/>
          <p:nvPr>
            <p:ph type="sldNum" sz="quarter" idx="2"/>
          </p:nvPr>
        </p:nvSpPr>
        <p:spPr>
          <a:xfrm>
            <a:off x="10729455" y="310287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Rectangle 9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07" name="Rectangle 10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9" name="Body Level One…"/>
          <p:cNvSpPr txBox="1"/>
          <p:nvPr>
            <p:ph type="body" sz="half" idx="1"/>
          </p:nvPr>
        </p:nvSpPr>
        <p:spPr>
          <a:xfrm>
            <a:off x="680320" y="2336873"/>
            <a:ext cx="4698359" cy="359931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Rectangle 11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1" name="Rectangle 12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xfrm>
            <a:off x="680318" y="753229"/>
            <a:ext cx="9613866" cy="108093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906350" y="2336873"/>
            <a:ext cx="4472329" cy="693139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0">
              <a:buSzTx/>
              <a:buFontTx/>
              <a:buNone/>
              <a:defRPr b="1"/>
            </a:lvl2pPr>
            <a:lvl3pPr marL="0" indent="0">
              <a:buSzTx/>
              <a:buFontTx/>
              <a:buNone/>
              <a:defRPr b="1"/>
            </a:lvl3pPr>
            <a:lvl4pPr marL="0" indent="0">
              <a:buSzTx/>
              <a:buFontTx/>
              <a:buNone/>
              <a:defRPr b="1"/>
            </a:lvl4pPr>
            <a:lvl5pPr marL="0" indent="0"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4"/>
          <p:cNvSpPr/>
          <p:nvPr>
            <p:ph type="body" sz="quarter" idx="13"/>
          </p:nvPr>
        </p:nvSpPr>
        <p:spPr>
          <a:xfrm>
            <a:off x="5820154" y="2336873"/>
            <a:ext cx="4474029" cy="692080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Rectangle 11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21" name="Rectangle 12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22" name="Title Text"/>
          <p:cNvSpPr txBox="1"/>
          <p:nvPr>
            <p:ph type="title"/>
          </p:nvPr>
        </p:nvSpPr>
        <p:spPr>
          <a:xfrm>
            <a:off x="680318" y="753229"/>
            <a:ext cx="9613866" cy="108093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3" name="Body Level One…"/>
          <p:cNvSpPr txBox="1"/>
          <p:nvPr>
            <p:ph type="body" sz="quarter" idx="1"/>
          </p:nvPr>
        </p:nvSpPr>
        <p:spPr>
          <a:xfrm>
            <a:off x="906350" y="2336873"/>
            <a:ext cx="4472329" cy="693139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0">
              <a:buSzTx/>
              <a:buFontTx/>
              <a:buNone/>
              <a:defRPr b="1"/>
            </a:lvl2pPr>
            <a:lvl3pPr marL="0" indent="0">
              <a:buSzTx/>
              <a:buFontTx/>
              <a:buNone/>
              <a:defRPr b="1"/>
            </a:lvl3pPr>
            <a:lvl4pPr marL="0" indent="0">
              <a:buSzTx/>
              <a:buFontTx/>
              <a:buNone/>
              <a:defRPr b="1"/>
            </a:lvl4pPr>
            <a:lvl5pPr marL="0" indent="0"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4" name="Text Placeholder 4"/>
          <p:cNvSpPr/>
          <p:nvPr>
            <p:ph type="body" sz="quarter" idx="13"/>
          </p:nvPr>
        </p:nvSpPr>
        <p:spPr>
          <a:xfrm>
            <a:off x="5820154" y="2336873"/>
            <a:ext cx="4474029" cy="692080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7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Rectangle 7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36" name="Rectangle 8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Rectangle 5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Rectangle 9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59" name="Rectangle 10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60" name="Title Text"/>
          <p:cNvSpPr txBox="1"/>
          <p:nvPr>
            <p:ph type="title"/>
          </p:nvPr>
        </p:nvSpPr>
        <p:spPr>
          <a:xfrm>
            <a:off x="680321" y="753226"/>
            <a:ext cx="9613859" cy="108094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1" name="Body Level One…"/>
          <p:cNvSpPr txBox="1"/>
          <p:nvPr>
            <p:ph type="body" sz="half" idx="1"/>
          </p:nvPr>
        </p:nvSpPr>
        <p:spPr>
          <a:xfrm>
            <a:off x="4685846" y="2336873"/>
            <a:ext cx="5608340" cy="35993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2" name="Text Placeholder 3"/>
          <p:cNvSpPr/>
          <p:nvPr>
            <p:ph type="body" sz="quarter" idx="13"/>
          </p:nvPr>
        </p:nvSpPr>
        <p:spPr>
          <a:xfrm>
            <a:off x="680322" y="2336872"/>
            <a:ext cx="3790078" cy="359932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Rectangle 9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74" name="Rectangle 10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75" name="Title Text"/>
          <p:cNvSpPr txBox="1"/>
          <p:nvPr>
            <p:ph type="title"/>
          </p:nvPr>
        </p:nvSpPr>
        <p:spPr>
          <a:xfrm>
            <a:off x="680323" y="753228"/>
            <a:ext cx="9613859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6" name="Picture Placeholder 2"/>
          <p:cNvSpPr/>
          <p:nvPr>
            <p:ph type="pic" sz="half" idx="13"/>
          </p:nvPr>
        </p:nvSpPr>
        <p:spPr>
          <a:xfrm>
            <a:off x="4868333" y="2336874"/>
            <a:ext cx="5425850" cy="3599313"/>
          </a:xfrm>
          <a:prstGeom prst="rect">
            <a:avLst/>
          </a:prstGeom>
          <a:effectLst>
            <a:outerShdw sx="100000" sy="100000" kx="0" ky="0" algn="b" rotWithShape="0" blurRad="76200" dist="63500" dir="5040000">
              <a:srgbClr val="000000">
                <a:alpha val="41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77" name="Body Level One…"/>
          <p:cNvSpPr txBox="1"/>
          <p:nvPr>
            <p:ph type="body" sz="quarter" idx="1"/>
          </p:nvPr>
        </p:nvSpPr>
        <p:spPr>
          <a:xfrm>
            <a:off x="680323" y="2336873"/>
            <a:ext cx="3876257" cy="3599318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Rectangle 9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89" name="Rectangle 10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90" name="Title Text"/>
          <p:cNvSpPr txBox="1"/>
          <p:nvPr>
            <p:ph type="title"/>
          </p:nvPr>
        </p:nvSpPr>
        <p:spPr>
          <a:xfrm>
            <a:off x="680321" y="4711615"/>
            <a:ext cx="9613860" cy="453055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91" name="Picture Placeholder 2"/>
          <p:cNvSpPr/>
          <p:nvPr>
            <p:ph type="pic" idx="13"/>
          </p:nvPr>
        </p:nvSpPr>
        <p:spPr>
          <a:xfrm>
            <a:off x="680321" y="609595"/>
            <a:ext cx="9613860" cy="3589579"/>
          </a:xfrm>
          <a:prstGeom prst="rect">
            <a:avLst/>
          </a:prstGeom>
          <a:effectLst>
            <a:outerShdw sx="100000" sy="100000" kx="0" ky="0" algn="b" rotWithShape="0" blurRad="76200" dist="63500" dir="5040000">
              <a:srgbClr val="000000">
                <a:alpha val="41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92" name="Body Level One…"/>
          <p:cNvSpPr txBox="1"/>
          <p:nvPr>
            <p:ph type="body" sz="quarter" idx="1"/>
          </p:nvPr>
        </p:nvSpPr>
        <p:spPr>
          <a:xfrm>
            <a:off x="680318" y="5169582"/>
            <a:ext cx="9613866" cy="6229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" name="Slide Number"/>
          <p:cNvSpPr txBox="1"/>
          <p:nvPr>
            <p:ph type="sldNum" sz="quarter" idx="2"/>
          </p:nvPr>
        </p:nvSpPr>
        <p:spPr>
          <a:xfrm>
            <a:off x="10729455" y="4944285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Rectangle 9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04" name="Rectangle 10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05" name="Title Text"/>
          <p:cNvSpPr txBox="1"/>
          <p:nvPr>
            <p:ph type="title"/>
          </p:nvPr>
        </p:nvSpPr>
        <p:spPr>
          <a:xfrm>
            <a:off x="680321" y="609595"/>
            <a:ext cx="9613860" cy="35927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06" name="Body Level One…"/>
          <p:cNvSpPr txBox="1"/>
          <p:nvPr>
            <p:ph type="body" sz="quarter" idx="1"/>
          </p:nvPr>
        </p:nvSpPr>
        <p:spPr>
          <a:xfrm>
            <a:off x="680321" y="4711615"/>
            <a:ext cx="9613860" cy="1090793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7" name="Slide Number"/>
          <p:cNvSpPr txBox="1"/>
          <p:nvPr>
            <p:ph type="sldNum" sz="quarter" idx="2"/>
          </p:nvPr>
        </p:nvSpPr>
        <p:spPr>
          <a:xfrm>
            <a:off x="10729455" y="494459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Rectangle 13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18" name="Rectangle 14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19" name="Title Text"/>
          <p:cNvSpPr txBox="1"/>
          <p:nvPr>
            <p:ph type="title"/>
          </p:nvPr>
        </p:nvSpPr>
        <p:spPr>
          <a:xfrm>
            <a:off x="1127854" y="609598"/>
            <a:ext cx="8718882" cy="30360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20" name="Body Level One…"/>
          <p:cNvSpPr txBox="1"/>
          <p:nvPr>
            <p:ph type="body" sz="quarter" idx="1"/>
          </p:nvPr>
        </p:nvSpPr>
        <p:spPr>
          <a:xfrm>
            <a:off x="1402286" y="3653378"/>
            <a:ext cx="8156582" cy="54897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1" name="Text Placeholder 3"/>
          <p:cNvSpPr/>
          <p:nvPr>
            <p:ph type="body" sz="quarter" idx="13"/>
          </p:nvPr>
        </p:nvSpPr>
        <p:spPr>
          <a:xfrm>
            <a:off x="680322" y="4711615"/>
            <a:ext cx="9613859" cy="1090793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22" name="TextBox 15"/>
          <p:cNvSpPr txBox="1"/>
          <p:nvPr/>
        </p:nvSpPr>
        <p:spPr>
          <a:xfrm>
            <a:off x="629289" y="461382"/>
            <a:ext cx="518165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cap="all" sz="7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823" name="TextBox 16"/>
          <p:cNvSpPr txBox="1"/>
          <p:nvPr/>
        </p:nvSpPr>
        <p:spPr>
          <a:xfrm>
            <a:off x="9708528" y="2746792"/>
            <a:ext cx="518162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cap="all" sz="7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824" name="Slide Number"/>
          <p:cNvSpPr txBox="1"/>
          <p:nvPr>
            <p:ph type="sldNum" sz="quarter" idx="2"/>
          </p:nvPr>
        </p:nvSpPr>
        <p:spPr>
          <a:xfrm>
            <a:off x="10729455" y="494290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3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3001" cy="144274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Rectangle 10"/>
          <p:cNvSpPr/>
          <p:nvPr/>
        </p:nvSpPr>
        <p:spPr>
          <a:xfrm>
            <a:off x="-3" y="4567987"/>
            <a:ext cx="10437818" cy="136820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35" name="Rectangle 11"/>
          <p:cNvSpPr/>
          <p:nvPr/>
        </p:nvSpPr>
        <p:spPr>
          <a:xfrm>
            <a:off x="10585825" y="4567987"/>
            <a:ext cx="1603001" cy="1368202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36" name="Title Text"/>
          <p:cNvSpPr txBox="1"/>
          <p:nvPr>
            <p:ph type="title"/>
          </p:nvPr>
        </p:nvSpPr>
        <p:spPr>
          <a:xfrm>
            <a:off x="680318" y="4711615"/>
            <a:ext cx="9613866" cy="58853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7" name="Body Level One…"/>
          <p:cNvSpPr txBox="1"/>
          <p:nvPr>
            <p:ph type="body" sz="quarter" idx="1"/>
          </p:nvPr>
        </p:nvSpPr>
        <p:spPr>
          <a:xfrm>
            <a:off x="680320" y="5300148"/>
            <a:ext cx="9613863" cy="50225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8" name="Slide Number"/>
          <p:cNvSpPr txBox="1"/>
          <p:nvPr>
            <p:ph type="sldNum" sz="quarter" idx="2"/>
          </p:nvPr>
        </p:nvSpPr>
        <p:spPr>
          <a:xfrm>
            <a:off x="10729455" y="4942901"/>
            <a:ext cx="583661" cy="6248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umn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Rectangle 15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49" name="Rectangle 16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50" name="Title Text"/>
          <p:cNvSpPr txBox="1"/>
          <p:nvPr>
            <p:ph type="title"/>
          </p:nvPr>
        </p:nvSpPr>
        <p:spPr>
          <a:xfrm>
            <a:off x="669221" y="753228"/>
            <a:ext cx="9624963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1" name="Body Level One…"/>
          <p:cNvSpPr txBox="1"/>
          <p:nvPr>
            <p:ph type="body" sz="quarter" idx="1"/>
          </p:nvPr>
        </p:nvSpPr>
        <p:spPr>
          <a:xfrm>
            <a:off x="660944" y="2336873"/>
            <a:ext cx="3070039" cy="57626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2" name="Text Placeholder 3"/>
          <p:cNvSpPr/>
          <p:nvPr>
            <p:ph type="body" sz="quarter" idx="13"/>
          </p:nvPr>
        </p:nvSpPr>
        <p:spPr>
          <a:xfrm>
            <a:off x="680319" y="3022673"/>
            <a:ext cx="3049709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3" name="Text Placeholder 4"/>
          <p:cNvSpPr/>
          <p:nvPr>
            <p:ph type="body" sz="quarter" idx="14"/>
          </p:nvPr>
        </p:nvSpPr>
        <p:spPr>
          <a:xfrm>
            <a:off x="3956022" y="2336873"/>
            <a:ext cx="3063245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854" name="Text Placeholder 3"/>
          <p:cNvSpPr/>
          <p:nvPr>
            <p:ph type="body" sz="quarter" idx="15"/>
          </p:nvPr>
        </p:nvSpPr>
        <p:spPr>
          <a:xfrm>
            <a:off x="3945468" y="3022673"/>
            <a:ext cx="3063245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5" name="Text Placeholder 4"/>
          <p:cNvSpPr/>
          <p:nvPr>
            <p:ph type="body" sz="quarter" idx="16"/>
          </p:nvPr>
        </p:nvSpPr>
        <p:spPr>
          <a:xfrm>
            <a:off x="7224155" y="2336873"/>
            <a:ext cx="3070029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856" name="Text Placeholder 3"/>
          <p:cNvSpPr/>
          <p:nvPr>
            <p:ph type="body" sz="quarter" idx="17"/>
          </p:nvPr>
        </p:nvSpPr>
        <p:spPr>
          <a:xfrm>
            <a:off x="7224155" y="3022673"/>
            <a:ext cx="3070029" cy="291351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icture Column">
    <p:bg>
      <p:bgPr>
        <a:gradFill flip="none" rotWithShape="1">
          <a:gsLst>
            <a:gs pos="0">
              <a:srgbClr val="D871D1"/>
            </a:gs>
            <a:gs pos="50000">
              <a:srgbClr val="B55CAB"/>
            </a:gs>
            <a:gs pos="100000">
              <a:srgbClr val="5F1C5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5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6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Rectangle 16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68" name="Rectangle 17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rgbClr val="F35A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70" name="Body Level One…"/>
          <p:cNvSpPr txBox="1"/>
          <p:nvPr>
            <p:ph type="body" sz="quarter" idx="1"/>
          </p:nvPr>
        </p:nvSpPr>
        <p:spPr>
          <a:xfrm>
            <a:off x="680318" y="4297503"/>
            <a:ext cx="3049705" cy="57626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1" name="Picture Placeholder 2"/>
          <p:cNvSpPr/>
          <p:nvPr>
            <p:ph type="pic" sz="quarter" idx="13"/>
          </p:nvPr>
        </p:nvSpPr>
        <p:spPr>
          <a:xfrm>
            <a:off x="680317" y="2336873"/>
            <a:ext cx="3049710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2" name="Text Placeholder 3"/>
          <p:cNvSpPr/>
          <p:nvPr>
            <p:ph type="body" sz="quarter" idx="14"/>
          </p:nvPr>
        </p:nvSpPr>
        <p:spPr>
          <a:xfrm>
            <a:off x="680315" y="4873764"/>
            <a:ext cx="3049711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3" name="Text Placeholder 4"/>
          <p:cNvSpPr/>
          <p:nvPr>
            <p:ph type="body" sz="quarter" idx="15"/>
          </p:nvPr>
        </p:nvSpPr>
        <p:spPr>
          <a:xfrm>
            <a:off x="3945471" y="4297503"/>
            <a:ext cx="3063244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874" name="Picture Placeholder 2"/>
          <p:cNvSpPr/>
          <p:nvPr>
            <p:ph type="pic" sz="quarter" idx="16"/>
          </p:nvPr>
        </p:nvSpPr>
        <p:spPr>
          <a:xfrm>
            <a:off x="3945470" y="2336873"/>
            <a:ext cx="3063241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5" name="Text Placeholder 3"/>
          <p:cNvSpPr/>
          <p:nvPr>
            <p:ph type="body" sz="quarter" idx="17"/>
          </p:nvPr>
        </p:nvSpPr>
        <p:spPr>
          <a:xfrm>
            <a:off x="3944115" y="4873764"/>
            <a:ext cx="3067302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6" name="Text Placeholder 4"/>
          <p:cNvSpPr/>
          <p:nvPr>
            <p:ph type="body" sz="quarter" idx="18"/>
          </p:nvPr>
        </p:nvSpPr>
        <p:spPr>
          <a:xfrm>
            <a:off x="7230677" y="4297503"/>
            <a:ext cx="3063510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877" name="Picture Placeholder 2"/>
          <p:cNvSpPr/>
          <p:nvPr>
            <p:ph type="pic" sz="quarter" idx="19"/>
          </p:nvPr>
        </p:nvSpPr>
        <p:spPr>
          <a:xfrm>
            <a:off x="7230677" y="2336873"/>
            <a:ext cx="3063509" cy="1524004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8" name="Text Placeholder 3"/>
          <p:cNvSpPr/>
          <p:nvPr>
            <p:ph type="body" sz="quarter" idx="20"/>
          </p:nvPr>
        </p:nvSpPr>
        <p:spPr>
          <a:xfrm>
            <a:off x="7230553" y="4873761"/>
            <a:ext cx="3067567" cy="10624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Rectangle 5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/>
          <p:nvPr>
            <p:ph type="title"/>
          </p:nvPr>
        </p:nvSpPr>
        <p:spPr>
          <a:xfrm>
            <a:off x="680321" y="753226"/>
            <a:ext cx="9613859" cy="108094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4685846" y="2336873"/>
            <a:ext cx="5608340" cy="35993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Text Placeholder 3"/>
          <p:cNvSpPr/>
          <p:nvPr>
            <p:ph type="body" sz="quarter" idx="13"/>
          </p:nvPr>
        </p:nvSpPr>
        <p:spPr>
          <a:xfrm>
            <a:off x="680322" y="2336872"/>
            <a:ext cx="3790078" cy="359932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xfrm>
            <a:off x="680323" y="753228"/>
            <a:ext cx="9613859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Picture Placeholder 2"/>
          <p:cNvSpPr/>
          <p:nvPr>
            <p:ph type="pic" sz="half" idx="13"/>
          </p:nvPr>
        </p:nvSpPr>
        <p:spPr>
          <a:xfrm>
            <a:off x="4868333" y="2336874"/>
            <a:ext cx="5425850" cy="3599313"/>
          </a:xfrm>
          <a:prstGeom prst="rect">
            <a:avLst/>
          </a:prstGeom>
          <a:effectLst>
            <a:outerShdw sx="100000" sy="100000" kx="0" ky="0" algn="b" rotWithShape="0" blurRad="76200" dist="63500" dir="5040000">
              <a:srgbClr val="000000">
                <a:alpha val="41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Body Level One…"/>
          <p:cNvSpPr txBox="1"/>
          <p:nvPr>
            <p:ph type="body" sz="quarter" idx="1"/>
          </p:nvPr>
        </p:nvSpPr>
        <p:spPr>
          <a:xfrm>
            <a:off x="680323" y="2336873"/>
            <a:ext cx="3876257" cy="3599318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37.xml"/><Relationship Id="rId42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1.xml"/><Relationship Id="rId46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46.xml"/><Relationship Id="rId51" Type="http://schemas.openxmlformats.org/officeDocument/2006/relationships/slideLayout" Target="../slideLayouts/slideLayout47.xml"/><Relationship Id="rId52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1.xml"/><Relationship Id="rId56" Type="http://schemas.openxmlformats.org/officeDocument/2006/relationships/slideLayout" Target="../slideLayouts/slideLayout52.xml"/><Relationship Id="rId57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55.xml"/><Relationship Id="rId60" Type="http://schemas.openxmlformats.org/officeDocument/2006/relationships/slideLayout" Target="../slideLayouts/slideLayout56.xml"/><Relationship Id="rId61" Type="http://schemas.openxmlformats.org/officeDocument/2006/relationships/slideLayout" Target="../slideLayouts/slideLayout57.xml"/><Relationship Id="rId62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6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68327"/>
            </a:gs>
            <a:gs pos="50000">
              <a:srgbClr val="D54209"/>
            </a:gs>
            <a:gs pos="100000">
              <a:srgbClr val="690D00"/>
            </a:gs>
          </a:gsLst>
          <a:lin ang="252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2"/>
            <a:ext cx="1603001" cy="14427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7"/>
          <p:cNvSpPr/>
          <p:nvPr/>
        </p:nvSpPr>
        <p:spPr>
          <a:xfrm>
            <a:off x="-3" y="609600"/>
            <a:ext cx="10437818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" name="Rectangle 8"/>
          <p:cNvSpPr/>
          <p:nvPr/>
        </p:nvSpPr>
        <p:spPr>
          <a:xfrm>
            <a:off x="10585825" y="609600"/>
            <a:ext cx="1603001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680321" y="753228"/>
            <a:ext cx="9613863" cy="108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/>
          <p:nvPr>
            <p:ph type="sldNum" sz="quarter" idx="2"/>
          </p:nvPr>
        </p:nvSpPr>
        <p:spPr>
          <a:xfrm>
            <a:off x="10729455" y="986203"/>
            <a:ext cx="583661" cy="6248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  <p:sldLayoutId id="2147483674" r:id="rId30"/>
    <p:sldLayoutId id="2147483675" r:id="rId31"/>
    <p:sldLayoutId id="2147483676" r:id="rId32"/>
    <p:sldLayoutId id="2147483677" r:id="rId33"/>
    <p:sldLayoutId id="2147483678" r:id="rId34"/>
    <p:sldLayoutId id="2147483679" r:id="rId35"/>
    <p:sldLayoutId id="2147483680" r:id="rId36"/>
    <p:sldLayoutId id="2147483681" r:id="rId37"/>
    <p:sldLayoutId id="2147483682" r:id="rId38"/>
    <p:sldLayoutId id="2147483683" r:id="rId39"/>
    <p:sldLayoutId id="2147483684" r:id="rId40"/>
    <p:sldLayoutId id="2147483685" r:id="rId41"/>
    <p:sldLayoutId id="2147483686" r:id="rId42"/>
    <p:sldLayoutId id="2147483687" r:id="rId43"/>
    <p:sldLayoutId id="2147483688" r:id="rId44"/>
    <p:sldLayoutId id="2147483689" r:id="rId45"/>
    <p:sldLayoutId id="2147483690" r:id="rId46"/>
    <p:sldLayoutId id="2147483691" r:id="rId47"/>
    <p:sldLayoutId id="2147483692" r:id="rId48"/>
    <p:sldLayoutId id="2147483693" r:id="rId49"/>
    <p:sldLayoutId id="2147483694" r:id="rId50"/>
    <p:sldLayoutId id="2147483695" r:id="rId51"/>
    <p:sldLayoutId id="2147483696" r:id="rId52"/>
    <p:sldLayoutId id="2147483697" r:id="rId53"/>
    <p:sldLayoutId id="2147483698" r:id="rId54"/>
    <p:sldLayoutId id="2147483699" r:id="rId55"/>
    <p:sldLayoutId id="2147483700" r:id="rId56"/>
    <p:sldLayoutId id="2147483701" r:id="rId57"/>
    <p:sldLayoutId id="2147483702" r:id="rId58"/>
    <p:sldLayoutId id="2147483703" r:id="rId59"/>
    <p:sldLayoutId id="2147483704" r:id="rId60"/>
    <p:sldLayoutId id="2147483705" r:id="rId61"/>
    <p:sldLayoutId id="2147483706" r:id="rId62"/>
    <p:sldLayoutId id="2147483707" r:id="rId63"/>
    <p:sldLayoutId id="2147483708" r:id="rId6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731519" marR="0" indent="-2743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7145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1717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677884" marR="0" indent="-391884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135084" marR="0" indent="-391884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592283" marR="0" indent="-391884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049483" marR="0" indent="-391883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coursera.org/instructor/alexaklson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Title 1"/>
          <p:cNvSpPr txBox="1"/>
          <p:nvPr>
            <p:ph type="title"/>
          </p:nvPr>
        </p:nvSpPr>
        <p:spPr>
          <a:xfrm>
            <a:off x="680322" y="2733706"/>
            <a:ext cx="8144134" cy="1373073"/>
          </a:xfrm>
          <a:prstGeom prst="rect">
            <a:avLst/>
          </a:prstGeom>
        </p:spPr>
        <p:txBody>
          <a:bodyPr/>
          <a:lstStyle/>
          <a:p>
            <a:pPr/>
            <a:r>
              <a:t>Gourmet in Bristol </a:t>
            </a:r>
          </a:p>
        </p:txBody>
      </p:sp>
      <p:sp>
        <p:nvSpPr>
          <p:cNvPr id="889" name="Subtitle 2"/>
          <p:cNvSpPr txBox="1"/>
          <p:nvPr>
            <p:ph type="body" sz="quarter" idx="1"/>
          </p:nvPr>
        </p:nvSpPr>
        <p:spPr>
          <a:xfrm>
            <a:off x="680322" y="4394039"/>
            <a:ext cx="8144134" cy="111769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  <a:r>
              <a:t>Applied Data Science Capstone</a:t>
            </a:r>
          </a:p>
          <a:p>
            <a:pPr>
              <a:lnSpc>
                <a:spcPct val="81000"/>
              </a:lnSpc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 invalidUrl="" action="" tgtFrame="" tooltip="" history="1" highlightClick="0" endSnd="0"/>
              </a:rPr>
              <a:t>Alex Aklson</a:t>
            </a:r>
            <a:r>
              <a:rPr u="none">
                <a:solidFill>
                  <a:srgbClr val="FFFFFF"/>
                </a:solidFill>
                <a:uFillTx/>
              </a:rPr>
              <a:t>, Ph.D., Data Scientist</a:t>
            </a:r>
            <a:endParaRPr u="none">
              <a:solidFill>
                <a:srgbClr val="FFFFFF"/>
              </a:solidFill>
              <a:uFillTx/>
            </a:endParaRPr>
          </a:p>
          <a:p>
            <a:pPr>
              <a:lnSpc>
                <a:spcPct val="81000"/>
              </a:lnSpc>
            </a:pPr>
            <a:r>
              <a:t>Amodio Savio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Title 1"/>
          <p:cNvSpPr txBox="1"/>
          <p:nvPr>
            <p:ph type="title"/>
          </p:nvPr>
        </p:nvSpPr>
        <p:spPr>
          <a:xfrm>
            <a:off x="680320" y="753228"/>
            <a:ext cx="9613863" cy="1080939"/>
          </a:xfrm>
          <a:prstGeom prst="rect">
            <a:avLst/>
          </a:prstGeom>
        </p:spPr>
        <p:txBody>
          <a:bodyPr/>
          <a:lstStyle/>
          <a:p>
            <a:pPr/>
            <a:r>
              <a:t>Data observations</a:t>
            </a:r>
          </a:p>
        </p:txBody>
      </p:sp>
      <p:sp>
        <p:nvSpPr>
          <p:cNvPr id="948" name="Clustering with KMeans"/>
          <p:cNvSpPr txBox="1"/>
          <p:nvPr/>
        </p:nvSpPr>
        <p:spPr>
          <a:xfrm>
            <a:off x="481467" y="2356734"/>
            <a:ext cx="3067199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Clusters:</a:t>
            </a:r>
          </a:p>
        </p:txBody>
      </p:sp>
      <p:sp>
        <p:nvSpPr>
          <p:cNvPr id="949" name="One of characteristic of the cluster 1 is to gather neighbourhood with high population but with high crimes and most of them have highly diversity cuisine.…"/>
          <p:cNvSpPr txBox="1"/>
          <p:nvPr/>
        </p:nvSpPr>
        <p:spPr>
          <a:xfrm>
            <a:off x="500307" y="2818300"/>
            <a:ext cx="11191385" cy="2896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 defTabSz="355600">
              <a:buSzPct val="100000"/>
              <a:buAutoNum type="arabicPeriod" startAt="1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One of characteristic of the cluster 1 is to gather neighbourhood with high population but with high crimes and most of them have highly diversity cuisine.</a:t>
            </a:r>
          </a:p>
          <a:p>
            <a:pPr marL="228600" indent="-228600" defTabSz="355600">
              <a:buSzPct val="100000"/>
              <a:buAutoNum type="arabicPeriod" startAt="1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cluster 2 has a bad diversity of restaurant but the crimes are very low.</a:t>
            </a:r>
          </a:p>
          <a:p>
            <a:pPr marL="228600" indent="-228600" defTabSz="355600">
              <a:buSzPct val="100000"/>
              <a:buAutoNum type="arabicPeriod" startAt="1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cluster 3 has neighbourhoods highly populated and the deprivation is high.</a:t>
            </a:r>
          </a:p>
          <a:p>
            <a:pPr marL="228600" indent="-228600" defTabSz="355600">
              <a:buSzPct val="100000"/>
              <a:buAutoNum type="arabicPeriod" startAt="1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cluster 4 highlights neighbourhoods quite rich and the quality of live is high: low crime, very good income, low deprivation, the population is in the average, but only one of them it's interesting </a:t>
            </a:r>
            <a:r>
              <a:rPr i="1"/>
              <a:t>Cliftonwood</a:t>
            </a:r>
            <a:r>
              <a:t> because the only one with high restaurant diversity and additional there is not competitor for our Italian Chef.</a:t>
            </a:r>
          </a:p>
          <a:p>
            <a:pPr marL="228600" indent="-228600" defTabSz="355600">
              <a:buSzPct val="100000"/>
              <a:buAutoNum type="arabicPeriod" startAt="1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cluster 5 is highly populated and house / income / deprivation are in the average, low crime but only few diversity restaurant.</a:t>
            </a:r>
          </a:p>
          <a:p>
            <a:pPr marL="228600" indent="-228600" defTabSz="355600">
              <a:buSzPct val="100000"/>
              <a:buAutoNum type="arabicPeriod" startAt="1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cluster 6 has basically only one type of cuisine </a:t>
            </a:r>
            <a:r>
              <a:rPr i="1"/>
              <a:t>Tapas Restaurant</a:t>
            </a:r>
            <a:r>
              <a:t>, the population is low, good in crimes and the average for the rest of variables.</a:t>
            </a:r>
          </a:p>
          <a:p>
            <a:pPr>
              <a:spcBef>
                <a:spcPts val="500"/>
              </a:spcBef>
              <a:defRPr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/>
          <p:nvPr>
            <p:ph type="title"/>
          </p:nvPr>
        </p:nvSpPr>
        <p:spPr>
          <a:xfrm>
            <a:off x="680320" y="753228"/>
            <a:ext cx="9613863" cy="1080939"/>
          </a:xfrm>
          <a:prstGeom prst="rect">
            <a:avLst/>
          </a:prstGeom>
        </p:spPr>
        <p:txBody>
          <a:bodyPr/>
          <a:lstStyle/>
          <a:p>
            <a:pPr/>
            <a:r>
              <a:t>Data observations</a:t>
            </a:r>
          </a:p>
        </p:txBody>
      </p:sp>
      <p:sp>
        <p:nvSpPr>
          <p:cNvPr id="952" name="Clustering with KMeans"/>
          <p:cNvSpPr txBox="1"/>
          <p:nvPr/>
        </p:nvSpPr>
        <p:spPr>
          <a:xfrm>
            <a:off x="481467" y="2356734"/>
            <a:ext cx="3067199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Cluster n.4</a:t>
            </a:r>
          </a:p>
        </p:txBody>
      </p:sp>
      <p:pic>
        <p:nvPicPr>
          <p:cNvPr id="9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077" y="3131907"/>
            <a:ext cx="11387846" cy="2371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Title 1"/>
          <p:cNvSpPr txBox="1"/>
          <p:nvPr>
            <p:ph type="title"/>
          </p:nvPr>
        </p:nvSpPr>
        <p:spPr>
          <a:xfrm>
            <a:off x="680320" y="753228"/>
            <a:ext cx="9613863" cy="1080939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956" name="Content Placeholder 2"/>
          <p:cNvSpPr txBox="1"/>
          <p:nvPr>
            <p:ph type="body" idx="1"/>
          </p:nvPr>
        </p:nvSpPr>
        <p:spPr>
          <a:xfrm>
            <a:off x="680320" y="2336872"/>
            <a:ext cx="9613863" cy="3599320"/>
          </a:xfrm>
          <a:prstGeom prst="rect">
            <a:avLst/>
          </a:prstGeom>
        </p:spPr>
        <p:txBody>
          <a:bodyPr/>
          <a:lstStyle/>
          <a:p>
            <a:pPr/>
            <a:r>
              <a:t>After applying the clustering, a couple two cluster can be identified as suitable for the satisfy the requirement of chef, the first one is gathering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Title 1"/>
          <p:cNvSpPr txBox="1"/>
          <p:nvPr>
            <p:ph type="title"/>
          </p:nvPr>
        </p:nvSpPr>
        <p:spPr>
          <a:xfrm>
            <a:off x="680320" y="753228"/>
            <a:ext cx="9613863" cy="1080939"/>
          </a:xfrm>
          <a:prstGeom prst="rect">
            <a:avLst/>
          </a:prstGeom>
        </p:spPr>
        <p:txBody>
          <a:bodyPr/>
          <a:lstStyle/>
          <a:p>
            <a:pPr/>
            <a:r>
              <a:t>Agenda / Topics</a:t>
            </a:r>
          </a:p>
        </p:txBody>
      </p:sp>
      <p:sp>
        <p:nvSpPr>
          <p:cNvPr id="894" name="Content Placeholder 2"/>
          <p:cNvSpPr txBox="1"/>
          <p:nvPr>
            <p:ph type="body" idx="1"/>
          </p:nvPr>
        </p:nvSpPr>
        <p:spPr>
          <a:xfrm>
            <a:off x="680320" y="2336872"/>
            <a:ext cx="9613863" cy="3599320"/>
          </a:xfrm>
          <a:prstGeom prst="rect">
            <a:avLst/>
          </a:prstGeom>
        </p:spPr>
        <p:txBody>
          <a:bodyPr/>
          <a:lstStyle/>
          <a:p>
            <a:pPr/>
            <a:r>
              <a:t>Project Description</a:t>
            </a:r>
          </a:p>
          <a:p>
            <a:pPr/>
            <a:r>
              <a:t>Project Methodology</a:t>
            </a:r>
          </a:p>
          <a:p>
            <a:pPr/>
            <a:r>
              <a:t>Key Findings/Results</a:t>
            </a:r>
          </a:p>
          <a:p>
            <a:pPr/>
            <a:r>
              <a:t>Research drilldown</a:t>
            </a:r>
          </a:p>
          <a:p>
            <a:pPr/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Title 1"/>
          <p:cNvSpPr txBox="1"/>
          <p:nvPr>
            <p:ph type="title"/>
          </p:nvPr>
        </p:nvSpPr>
        <p:spPr>
          <a:xfrm>
            <a:off x="680319" y="753229"/>
            <a:ext cx="9613863" cy="1080941"/>
          </a:xfrm>
          <a:prstGeom prst="rect">
            <a:avLst/>
          </a:prstGeom>
        </p:spPr>
        <p:txBody>
          <a:bodyPr/>
          <a:lstStyle/>
          <a:p>
            <a:pPr/>
            <a:r>
              <a:t>Project Description</a:t>
            </a:r>
          </a:p>
        </p:txBody>
      </p:sp>
      <p:sp>
        <p:nvSpPr>
          <p:cNvPr id="897" name="Text Placeholder 7"/>
          <p:cNvSpPr txBox="1"/>
          <p:nvPr>
            <p:ph type="body" sz="quarter" idx="1"/>
          </p:nvPr>
        </p:nvSpPr>
        <p:spPr>
          <a:xfrm>
            <a:off x="906347" y="2336873"/>
            <a:ext cx="4472333" cy="693139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898" name="Content Placeholder 2"/>
          <p:cNvSpPr txBox="1"/>
          <p:nvPr/>
        </p:nvSpPr>
        <p:spPr>
          <a:xfrm>
            <a:off x="726038" y="3030009"/>
            <a:ext cx="9613864" cy="290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effectLst>
                  <a:outerShdw sx="100000" sy="100000" kx="0" ky="0" algn="b" rotWithShape="0" blurRad="228600" dist="0" dir="0">
                    <a:srgbClr val="000000">
                      <a:alpha val="52999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 famous chef of Italian Cuisine wants to open a 5 stars restaurant in Bristol and he wants to collaborate with nearby restaurant of different cuisine.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Title 1"/>
          <p:cNvSpPr txBox="1"/>
          <p:nvPr>
            <p:ph type="title"/>
          </p:nvPr>
        </p:nvSpPr>
        <p:spPr>
          <a:xfrm>
            <a:off x="680320" y="753228"/>
            <a:ext cx="9613863" cy="1080939"/>
          </a:xfrm>
          <a:prstGeom prst="rect">
            <a:avLst/>
          </a:prstGeom>
        </p:spPr>
        <p:txBody>
          <a:bodyPr/>
          <a:lstStyle/>
          <a:p>
            <a:pPr/>
            <a:r>
              <a:t>Procedure/Methodology</a:t>
            </a:r>
          </a:p>
        </p:txBody>
      </p:sp>
      <p:sp>
        <p:nvSpPr>
          <p:cNvPr id="901" name="Content Placeholder 2"/>
          <p:cNvSpPr txBox="1"/>
          <p:nvPr>
            <p:ph type="body" idx="1"/>
          </p:nvPr>
        </p:nvSpPr>
        <p:spPr>
          <a:xfrm>
            <a:off x="680320" y="2336872"/>
            <a:ext cx="9613863" cy="3599320"/>
          </a:xfrm>
          <a:prstGeom prst="rect">
            <a:avLst/>
          </a:prstGeom>
        </p:spPr>
        <p:txBody>
          <a:bodyPr/>
          <a:lstStyle/>
          <a:p>
            <a:pPr/>
            <a:r>
              <a:t>Procedure</a:t>
            </a:r>
          </a:p>
          <a:p>
            <a:pPr lvl="1" marL="685800" indent="-228600"/>
            <a:r>
              <a:t>collecting data from several resources</a:t>
            </a:r>
          </a:p>
          <a:p>
            <a:pPr lvl="1" marL="685800" indent="-228600"/>
            <a:r>
              <a:t>define mean / percentile of available data</a:t>
            </a:r>
          </a:p>
          <a:p>
            <a:pPr lvl="1" marL="685800" indent="-228600"/>
            <a:r>
              <a:t>apply clustering to the list of neighbourhoods </a:t>
            </a:r>
          </a:p>
          <a:p>
            <a:pPr lvl="1" marL="685800" indent="-228600"/>
          </a:p>
          <a:p>
            <a:pPr lvl="1" marL="685800" indent="-228600"/>
          </a:p>
          <a:p>
            <a:pPr/>
            <a:r>
              <a:t>Key assumptions</a:t>
            </a:r>
          </a:p>
          <a:p>
            <a:pPr lvl="1" marL="685800" indent="-228600"/>
            <a:r>
              <a:t>The restaurants taken in account have price 3,4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Title 1"/>
          <p:cNvSpPr txBox="1"/>
          <p:nvPr>
            <p:ph type="title"/>
          </p:nvPr>
        </p:nvSpPr>
        <p:spPr>
          <a:xfrm>
            <a:off x="680320" y="753228"/>
            <a:ext cx="9613863" cy="1080939"/>
          </a:xfrm>
          <a:prstGeom prst="rect">
            <a:avLst/>
          </a:prstGeom>
        </p:spPr>
        <p:txBody>
          <a:bodyPr/>
          <a:lstStyle/>
          <a:p>
            <a:pPr/>
            <a:r>
              <a:t>Supporting content</a:t>
            </a:r>
          </a:p>
        </p:txBody>
      </p:sp>
      <p:grpSp>
        <p:nvGrpSpPr>
          <p:cNvPr id="919" name="Content Placeholder 4"/>
          <p:cNvGrpSpPr/>
          <p:nvPr/>
        </p:nvGrpSpPr>
        <p:grpSpPr>
          <a:xfrm>
            <a:off x="346434" y="2427476"/>
            <a:ext cx="11602070" cy="4154106"/>
            <a:chOff x="-1" y="-1"/>
            <a:chExt cx="11602069" cy="4154104"/>
          </a:xfrm>
        </p:grpSpPr>
        <p:grpSp>
          <p:nvGrpSpPr>
            <p:cNvPr id="906" name="Group"/>
            <p:cNvGrpSpPr/>
            <p:nvPr/>
          </p:nvGrpSpPr>
          <p:grpSpPr>
            <a:xfrm>
              <a:off x="-2" y="-2"/>
              <a:ext cx="2337932" cy="2828898"/>
              <a:chOff x="-1" y="-1"/>
              <a:chExt cx="2337930" cy="2828896"/>
            </a:xfrm>
          </p:grpSpPr>
          <p:sp>
            <p:nvSpPr>
              <p:cNvPr id="904" name="Rounded Rectangle"/>
              <p:cNvSpPr/>
              <p:nvPr/>
            </p:nvSpPr>
            <p:spPr>
              <a:xfrm>
                <a:off x="-2" y="-2"/>
                <a:ext cx="2337932" cy="2828898"/>
              </a:xfrm>
              <a:prstGeom prst="roundRect">
                <a:avLst>
                  <a:gd name="adj" fmla="val 7500"/>
                </a:avLst>
              </a:prstGeom>
              <a:gradFill flip="none" rotWithShape="1">
                <a:gsLst>
                  <a:gs pos="0">
                    <a:schemeClr val="accent1">
                      <a:alpha val="90000"/>
                    </a:schemeClr>
                  </a:gs>
                  <a:gs pos="50000">
                    <a:schemeClr val="accent1">
                      <a:alpha val="90000"/>
                    </a:schemeClr>
                  </a:gs>
                  <a:gs pos="100000">
                    <a:schemeClr val="accent1">
                      <a:alpha val="9000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29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</a:p>
            </p:txBody>
          </p:sp>
          <p:sp>
            <p:nvSpPr>
              <p:cNvPr id="905" name="Item…"/>
              <p:cNvSpPr txBox="1"/>
              <p:nvPr/>
            </p:nvSpPr>
            <p:spPr>
              <a:xfrm>
                <a:off x="108672" y="51301"/>
                <a:ext cx="2120582" cy="1437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21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data.opendatasof.com</a:t>
                </a:r>
              </a:p>
              <a:p>
                <a:pPr defTabSz="914400">
                  <a:defRPr sz="21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</a:p>
              <a:p>
                <a:pPr marL="228600" indent="-228600" defTabSz="914400">
                  <a:buSzPct val="100000"/>
                  <a:buChar char="•"/>
                  <a:defRPr sz="15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Wards polygons</a:t>
                </a:r>
              </a:p>
              <a:p>
                <a:pPr marL="228600" indent="-228600" defTabSz="914400">
                  <a:buSzPct val="100000"/>
                  <a:buChar char="•"/>
                  <a:defRPr sz="15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Lsoa polygons</a:t>
                </a:r>
              </a:p>
            </p:txBody>
          </p:sp>
        </p:grpSp>
        <p:grpSp>
          <p:nvGrpSpPr>
            <p:cNvPr id="909" name="Group"/>
            <p:cNvGrpSpPr/>
            <p:nvPr/>
          </p:nvGrpSpPr>
          <p:grpSpPr>
            <a:xfrm>
              <a:off x="2543169" y="1483727"/>
              <a:ext cx="1863166" cy="2254434"/>
              <a:chOff x="0" y="0"/>
              <a:chExt cx="1863165" cy="2254433"/>
            </a:xfrm>
          </p:grpSpPr>
          <p:sp>
            <p:nvSpPr>
              <p:cNvPr id="907" name="Rounded Rectangle"/>
              <p:cNvSpPr/>
              <p:nvPr/>
            </p:nvSpPr>
            <p:spPr>
              <a:xfrm>
                <a:off x="0" y="-1"/>
                <a:ext cx="1863166" cy="2254434"/>
              </a:xfrm>
              <a:prstGeom prst="roundRect">
                <a:avLst>
                  <a:gd name="adj" fmla="val 7500"/>
                </a:avLst>
              </a:prstGeom>
              <a:gradFill flip="none" rotWithShape="1">
                <a:gsLst>
                  <a:gs pos="0">
                    <a:srgbClr val="835210">
                      <a:alpha val="90000"/>
                    </a:srgbClr>
                  </a:gs>
                  <a:gs pos="50000">
                    <a:srgbClr val="835210">
                      <a:alpha val="90000"/>
                    </a:srgbClr>
                  </a:gs>
                  <a:gs pos="100000">
                    <a:srgbClr val="835210">
                      <a:alpha val="9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29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</a:p>
            </p:txBody>
          </p:sp>
          <p:sp>
            <p:nvSpPr>
              <p:cNvPr id="908" name="Item…"/>
              <p:cNvSpPr txBox="1"/>
              <p:nvPr/>
            </p:nvSpPr>
            <p:spPr>
              <a:xfrm>
                <a:off x="86605" y="66284"/>
                <a:ext cx="1689956" cy="14757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21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Wikipedia/Wikimedia</a:t>
                </a:r>
              </a:p>
              <a:p>
                <a:pPr defTabSz="914400">
                  <a:defRPr sz="21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</a:p>
              <a:p>
                <a:pPr marL="228600" indent="-228600" defTabSz="914400">
                  <a:buSzPct val="100000"/>
                  <a:buChar char="•"/>
                  <a:defRPr sz="15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Bristol Neighbourhoods</a:t>
                </a:r>
              </a:p>
            </p:txBody>
          </p:sp>
        </p:grpSp>
        <p:grpSp>
          <p:nvGrpSpPr>
            <p:cNvPr id="912" name="Group"/>
            <p:cNvGrpSpPr/>
            <p:nvPr/>
          </p:nvGrpSpPr>
          <p:grpSpPr>
            <a:xfrm>
              <a:off x="4614204" y="99428"/>
              <a:ext cx="2057786" cy="2254434"/>
              <a:chOff x="0" y="0"/>
              <a:chExt cx="2057784" cy="2254432"/>
            </a:xfrm>
          </p:grpSpPr>
          <p:sp>
            <p:nvSpPr>
              <p:cNvPr id="910" name="Rounded Rectangle"/>
              <p:cNvSpPr/>
              <p:nvPr/>
            </p:nvSpPr>
            <p:spPr>
              <a:xfrm>
                <a:off x="0" y="0"/>
                <a:ext cx="2057785" cy="2254434"/>
              </a:xfrm>
              <a:prstGeom prst="roundRect">
                <a:avLst>
                  <a:gd name="adj" fmla="val 6791"/>
                </a:avLst>
              </a:prstGeom>
              <a:gradFill flip="none" rotWithShape="1">
                <a:gsLst>
                  <a:gs pos="0">
                    <a:srgbClr val="835210">
                      <a:alpha val="90000"/>
                    </a:srgbClr>
                  </a:gs>
                  <a:gs pos="50000">
                    <a:srgbClr val="835210">
                      <a:alpha val="90000"/>
                    </a:srgbClr>
                  </a:gs>
                  <a:gs pos="100000">
                    <a:srgbClr val="835210">
                      <a:alpha val="9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29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</a:p>
            </p:txBody>
          </p:sp>
          <p:sp>
            <p:nvSpPr>
              <p:cNvPr id="911" name="Item…"/>
              <p:cNvSpPr txBox="1"/>
              <p:nvPr/>
            </p:nvSpPr>
            <p:spPr>
              <a:xfrm>
                <a:off x="3707" y="40885"/>
                <a:ext cx="1967472" cy="13080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spcBef>
                    <a:spcPts val="500"/>
                  </a:spcBef>
                  <a:defRPr sz="2100">
                    <a:solidFill>
                      <a:srgbClr val="011993"/>
                    </a:solidFill>
                    <a:uFill>
                      <a:solidFill>
                        <a:srgbClr val="000000"/>
                      </a:solidFill>
                    </a:u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Plumplot.co.uk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spcBef>
                    <a:spcPts val="500"/>
                  </a:spcBef>
                  <a:defRPr sz="2100">
                    <a:solidFill>
                      <a:srgbClr val="011993"/>
                    </a:solidFill>
                    <a:uFill>
                      <a:solidFill>
                        <a:srgbClr val="000000"/>
                      </a:solidFill>
                    </a:u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endParaRPr>
                  <a:solidFill>
                    <a:srgbClr val="000000"/>
                  </a:solidFill>
                </a:endParaRPr>
              </a:p>
              <a:p>
                <a:pPr marL="228600" indent="-228600">
                  <a:spcBef>
                    <a:spcPts val="500"/>
                  </a:spcBef>
                  <a:buSzPct val="100000"/>
                  <a:buChar char="•"/>
                  <a:defRPr sz="150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Average House Price in Bristol</a:t>
                </a:r>
              </a:p>
            </p:txBody>
          </p:sp>
        </p:grpSp>
        <p:grpSp>
          <p:nvGrpSpPr>
            <p:cNvPr id="915" name="Group"/>
            <p:cNvGrpSpPr/>
            <p:nvPr/>
          </p:nvGrpSpPr>
          <p:grpSpPr>
            <a:xfrm>
              <a:off x="6879859" y="1321786"/>
              <a:ext cx="2340756" cy="2832318"/>
              <a:chOff x="0" y="0"/>
              <a:chExt cx="2340754" cy="2832317"/>
            </a:xfrm>
          </p:grpSpPr>
          <p:sp>
            <p:nvSpPr>
              <p:cNvPr id="913" name="Rounded Rectangle"/>
              <p:cNvSpPr/>
              <p:nvPr/>
            </p:nvSpPr>
            <p:spPr>
              <a:xfrm>
                <a:off x="0" y="0"/>
                <a:ext cx="2340755" cy="2832318"/>
              </a:xfrm>
              <a:prstGeom prst="roundRect">
                <a:avLst>
                  <a:gd name="adj" fmla="val 7500"/>
                </a:avLst>
              </a:prstGeom>
              <a:gradFill flip="none" rotWithShape="1">
                <a:gsLst>
                  <a:gs pos="0">
                    <a:srgbClr val="835210">
                      <a:alpha val="90000"/>
                    </a:srgbClr>
                  </a:gs>
                  <a:gs pos="50000">
                    <a:srgbClr val="835210">
                      <a:alpha val="90000"/>
                    </a:srgbClr>
                  </a:gs>
                  <a:gs pos="100000">
                    <a:srgbClr val="835210">
                      <a:alpha val="9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29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</a:p>
            </p:txBody>
          </p:sp>
          <p:sp>
            <p:nvSpPr>
              <p:cNvPr id="914" name="Item…"/>
              <p:cNvSpPr txBox="1"/>
              <p:nvPr/>
            </p:nvSpPr>
            <p:spPr>
              <a:xfrm>
                <a:off x="325399" y="88527"/>
                <a:ext cx="1689956" cy="20218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21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Doogal.co.uk</a:t>
                </a:r>
              </a:p>
              <a:p>
                <a:pPr defTabSz="914400">
                  <a:defRPr sz="21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</a:p>
              <a:p>
                <a:pPr marL="228600" indent="-228600" defTabSz="914400">
                  <a:buSzPct val="100000"/>
                  <a:buChar char="•"/>
                  <a:defRPr sz="15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Wards</a:t>
                </a:r>
              </a:p>
              <a:p>
                <a:pPr marL="228600" indent="-228600" defTabSz="914400">
                  <a:buSzPct val="100000"/>
                  <a:buChar char="•"/>
                  <a:defRPr sz="15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Lsoa</a:t>
                </a:r>
              </a:p>
              <a:p>
                <a:pPr marL="228600" indent="-228600" defTabSz="914400">
                  <a:buSzPct val="100000"/>
                  <a:buChar char="•"/>
                  <a:defRPr sz="15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Postcode</a:t>
                </a:r>
              </a:p>
              <a:p>
                <a:pPr marL="228600" indent="-228600" defTabSz="914400">
                  <a:buSzPct val="100000"/>
                  <a:buChar char="•"/>
                  <a:defRPr sz="15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Index deprivation</a:t>
                </a:r>
              </a:p>
              <a:p>
                <a:pPr marL="228600" indent="-228600" defTabSz="914400">
                  <a:buSzPct val="100000"/>
                  <a:buChar char="•"/>
                  <a:defRPr sz="15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Average Income</a:t>
                </a:r>
              </a:p>
            </p:txBody>
          </p:sp>
        </p:grpSp>
        <p:grpSp>
          <p:nvGrpSpPr>
            <p:cNvPr id="918" name="Group"/>
            <p:cNvGrpSpPr/>
            <p:nvPr/>
          </p:nvGrpSpPr>
          <p:grpSpPr>
            <a:xfrm>
              <a:off x="9428484" y="99426"/>
              <a:ext cx="2173585" cy="2630042"/>
              <a:chOff x="0" y="-1"/>
              <a:chExt cx="2173583" cy="2630040"/>
            </a:xfrm>
          </p:grpSpPr>
          <p:sp>
            <p:nvSpPr>
              <p:cNvPr id="916" name="Rounded Rectangle"/>
              <p:cNvSpPr/>
              <p:nvPr/>
            </p:nvSpPr>
            <p:spPr>
              <a:xfrm>
                <a:off x="0" y="-2"/>
                <a:ext cx="2173585" cy="2630042"/>
              </a:xfrm>
              <a:prstGeom prst="roundRect">
                <a:avLst>
                  <a:gd name="adj" fmla="val 7500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50000">
                    <a:schemeClr val="accent1">
                      <a:alpha val="5000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29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</a:p>
            </p:txBody>
          </p:sp>
          <p:sp>
            <p:nvSpPr>
              <p:cNvPr id="917" name="Item…"/>
              <p:cNvSpPr txBox="1"/>
              <p:nvPr/>
            </p:nvSpPr>
            <p:spPr>
              <a:xfrm>
                <a:off x="101034" y="47695"/>
                <a:ext cx="1971515" cy="20617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914400">
                  <a:defRPr sz="21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Foursquare</a:t>
                </a:r>
              </a:p>
              <a:p>
                <a:pPr defTabSz="914400">
                  <a:defRPr sz="21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</a:p>
              <a:p>
                <a:pPr marL="228600" indent="-228600" defTabSz="914400">
                  <a:buSzPct val="100000"/>
                  <a:buChar char="•"/>
                  <a:defRPr sz="15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Restaurants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Title 1"/>
          <p:cNvSpPr txBox="1"/>
          <p:nvPr>
            <p:ph type="title"/>
          </p:nvPr>
        </p:nvSpPr>
        <p:spPr>
          <a:xfrm>
            <a:off x="680320" y="753228"/>
            <a:ext cx="9613863" cy="1080939"/>
          </a:xfrm>
          <a:prstGeom prst="rect">
            <a:avLst/>
          </a:prstGeom>
        </p:spPr>
        <p:txBody>
          <a:bodyPr/>
          <a:lstStyle/>
          <a:p>
            <a:pPr/>
            <a:r>
              <a:t>Data observations</a:t>
            </a:r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942" y="2185489"/>
            <a:ext cx="6074870" cy="3765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9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7045" y="2698411"/>
            <a:ext cx="6053935" cy="3789429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Ward centroids (30)"/>
          <p:cNvSpPr txBox="1"/>
          <p:nvPr/>
        </p:nvSpPr>
        <p:spPr>
          <a:xfrm>
            <a:off x="334858" y="6039799"/>
            <a:ext cx="2973810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Ward centroids (~30)</a:t>
            </a:r>
          </a:p>
        </p:txBody>
      </p:sp>
      <p:sp>
        <p:nvSpPr>
          <p:cNvPr id="925" name="Neighbourhood centroids (70)"/>
          <p:cNvSpPr txBox="1"/>
          <p:nvPr/>
        </p:nvSpPr>
        <p:spPr>
          <a:xfrm>
            <a:off x="8200390" y="2196139"/>
            <a:ext cx="3685965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 Neighbourhood centroids (~70)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itle 1"/>
          <p:cNvSpPr txBox="1"/>
          <p:nvPr>
            <p:ph type="title"/>
          </p:nvPr>
        </p:nvSpPr>
        <p:spPr>
          <a:xfrm>
            <a:off x="680320" y="753228"/>
            <a:ext cx="9613863" cy="1080939"/>
          </a:xfrm>
          <a:prstGeom prst="rect">
            <a:avLst/>
          </a:prstGeom>
        </p:spPr>
        <p:txBody>
          <a:bodyPr/>
          <a:lstStyle/>
          <a:p>
            <a:pPr/>
            <a:r>
              <a:t>Data observations</a:t>
            </a:r>
          </a:p>
        </p:txBody>
      </p:sp>
      <p:sp>
        <p:nvSpPr>
          <p:cNvPr id="928" name="Main characteristics take in account for each ward:…"/>
          <p:cNvSpPr txBox="1"/>
          <p:nvPr/>
        </p:nvSpPr>
        <p:spPr>
          <a:xfrm>
            <a:off x="182457" y="2427476"/>
            <a:ext cx="3090611" cy="252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Main characteristics take in account for each ward:</a:t>
            </a:r>
          </a:p>
          <a:p>
            <a:pPr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240631" indent="-240631">
              <a:buSzPct val="100000"/>
              <a:buAutoNum type="arabicPeriod" startAt="1"/>
              <a:defRPr b="1" i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Average of House price</a:t>
            </a:r>
          </a:p>
          <a:p>
            <a:pPr marL="240631" indent="-240631">
              <a:buSzPct val="100000"/>
              <a:buAutoNum type="arabicPeriod" startAt="1"/>
              <a:defRPr b="1" i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Crimes</a:t>
            </a:r>
          </a:p>
          <a:p>
            <a:pPr marL="240631" indent="-240631">
              <a:buSzPct val="100000"/>
              <a:buAutoNum type="arabicPeriod" startAt="1"/>
              <a:defRPr b="1" i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Average Income</a:t>
            </a:r>
          </a:p>
          <a:p>
            <a:pPr marL="240631" indent="-240631">
              <a:buSzPct val="100000"/>
              <a:buAutoNum type="arabicPeriod" startAt="1"/>
              <a:defRPr b="1" i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Population</a:t>
            </a:r>
          </a:p>
          <a:p>
            <a:pPr marL="240631" indent="-240631">
              <a:buSzPct val="100000"/>
              <a:buAutoNum type="arabicPeriod" startAt="1"/>
              <a:defRPr b="1" i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Index of deprivation</a:t>
            </a:r>
          </a:p>
        </p:txBody>
      </p:sp>
      <p:pic>
        <p:nvPicPr>
          <p:cNvPr id="9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042" y="2230650"/>
            <a:ext cx="6908708" cy="3154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7717" y="2430495"/>
            <a:ext cx="6639133" cy="3031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6517" y="2747424"/>
            <a:ext cx="6639133" cy="3031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64280" y="3121298"/>
            <a:ext cx="6447808" cy="2943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47220" y="3472049"/>
            <a:ext cx="6447808" cy="2943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Title 1"/>
          <p:cNvSpPr txBox="1"/>
          <p:nvPr>
            <p:ph type="title"/>
          </p:nvPr>
        </p:nvSpPr>
        <p:spPr>
          <a:xfrm>
            <a:off x="680320" y="753228"/>
            <a:ext cx="9613863" cy="1080939"/>
          </a:xfrm>
          <a:prstGeom prst="rect">
            <a:avLst/>
          </a:prstGeom>
        </p:spPr>
        <p:txBody>
          <a:bodyPr/>
          <a:lstStyle/>
          <a:p>
            <a:pPr/>
            <a:r>
              <a:t>Data observations</a:t>
            </a:r>
          </a:p>
        </p:txBody>
      </p:sp>
      <p:pic>
        <p:nvPicPr>
          <p:cNvPr id="9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533" y="3104812"/>
            <a:ext cx="4909933" cy="3093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1878" y="2769268"/>
            <a:ext cx="4909933" cy="3790005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After fetching the restaurant from Foursquare (specific filter price = 3,4) for each neighbourhood"/>
          <p:cNvSpPr txBox="1"/>
          <p:nvPr/>
        </p:nvSpPr>
        <p:spPr>
          <a:xfrm>
            <a:off x="300990" y="2271371"/>
            <a:ext cx="10230651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After fetching the restaurant from Foursquare (specific filter price = 3,4) for each neighbourhood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Title 1"/>
          <p:cNvSpPr txBox="1"/>
          <p:nvPr>
            <p:ph type="title"/>
          </p:nvPr>
        </p:nvSpPr>
        <p:spPr>
          <a:xfrm>
            <a:off x="680320" y="753228"/>
            <a:ext cx="9613863" cy="1080939"/>
          </a:xfrm>
          <a:prstGeom prst="rect">
            <a:avLst/>
          </a:prstGeom>
        </p:spPr>
        <p:txBody>
          <a:bodyPr/>
          <a:lstStyle/>
          <a:p>
            <a:pPr/>
            <a:r>
              <a:t>Data observations</a:t>
            </a:r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549" y="2896701"/>
            <a:ext cx="2752515" cy="1841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0476" y="2427478"/>
            <a:ext cx="4471048" cy="2771264"/>
          </a:xfrm>
          <a:prstGeom prst="rect">
            <a:avLst/>
          </a:prstGeom>
          <a:ln w="12700">
            <a:miter lim="400000"/>
          </a:ln>
        </p:spPr>
      </p:pic>
      <p:sp>
        <p:nvSpPr>
          <p:cNvPr id="943" name="Clustering with KMeans"/>
          <p:cNvSpPr txBox="1"/>
          <p:nvPr/>
        </p:nvSpPr>
        <p:spPr>
          <a:xfrm>
            <a:off x="481467" y="2356734"/>
            <a:ext cx="3067199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Clustering with KMeans</a:t>
            </a:r>
          </a:p>
        </p:txBody>
      </p:sp>
      <p:sp>
        <p:nvSpPr>
          <p:cNvPr id="944" name="k = 6 as trade off value for identifying the clusters"/>
          <p:cNvSpPr txBox="1"/>
          <p:nvPr/>
        </p:nvSpPr>
        <p:spPr>
          <a:xfrm>
            <a:off x="457623" y="4874682"/>
            <a:ext cx="2764367" cy="100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k = 6 as trade off value for identifying the clusters</a:t>
            </a:r>
          </a:p>
        </p:txBody>
      </p:sp>
      <p:pic>
        <p:nvPicPr>
          <p:cNvPr id="9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4813" y="3894448"/>
            <a:ext cx="4323873" cy="2617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erlin">
  <a:themeElements>
    <a:clrScheme name="Berli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0000FF"/>
      </a:hlink>
      <a:folHlink>
        <a:srgbClr val="FF00FF"/>
      </a:folHlink>
    </a:clrScheme>
    <a:fontScheme name="Berli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erlin">
  <a:themeElements>
    <a:clrScheme name="Berli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0000FF"/>
      </a:hlink>
      <a:folHlink>
        <a:srgbClr val="FF00FF"/>
      </a:folHlink>
    </a:clrScheme>
    <a:fontScheme name="Berli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